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87" r:id="rId1"/>
  </p:sldMasterIdLst>
  <p:notesMasterIdLst>
    <p:notesMasterId r:id="rId35"/>
  </p:notesMasterIdLst>
  <p:sldIdLst>
    <p:sldId id="256" r:id="rId2"/>
    <p:sldId id="260" r:id="rId3"/>
    <p:sldId id="261" r:id="rId4"/>
    <p:sldId id="262" r:id="rId5"/>
    <p:sldId id="263" r:id="rId6"/>
    <p:sldId id="313" r:id="rId7"/>
    <p:sldId id="264" r:id="rId8"/>
    <p:sldId id="267" r:id="rId9"/>
    <p:sldId id="268" r:id="rId10"/>
    <p:sldId id="269" r:id="rId11"/>
    <p:sldId id="314" r:id="rId12"/>
    <p:sldId id="315" r:id="rId13"/>
    <p:sldId id="348" r:id="rId14"/>
    <p:sldId id="349" r:id="rId15"/>
    <p:sldId id="271" r:id="rId16"/>
    <p:sldId id="272" r:id="rId17"/>
    <p:sldId id="273" r:id="rId18"/>
    <p:sldId id="317" r:id="rId19"/>
    <p:sldId id="321" r:id="rId20"/>
    <p:sldId id="325" r:id="rId21"/>
    <p:sldId id="335" r:id="rId22"/>
    <p:sldId id="336" r:id="rId23"/>
    <p:sldId id="342" r:id="rId24"/>
    <p:sldId id="344" r:id="rId25"/>
    <p:sldId id="337" r:id="rId26"/>
    <p:sldId id="338" r:id="rId27"/>
    <p:sldId id="345" r:id="rId28"/>
    <p:sldId id="350" r:id="rId29"/>
    <p:sldId id="339" r:id="rId30"/>
    <p:sldId id="276" r:id="rId31"/>
    <p:sldId id="277" r:id="rId32"/>
    <p:sldId id="326" r:id="rId33"/>
    <p:sldId id="352" r:id="rId34"/>
  </p:sldIdLst>
  <p:sldSz cx="9144000" cy="5143500" type="screen16x9"/>
  <p:notesSz cx="6858000" cy="9144000"/>
  <p:embeddedFontLst>
    <p:embeddedFont>
      <p:font typeface="Aptos" panose="020B0004020202020204" pitchFamily="34" charset="0"/>
      <p:regular r:id="rId36"/>
      <p:bold r:id="rId37"/>
      <p:italic r:id="rId38"/>
      <p:boldItalic r:id="rId39"/>
    </p:embeddedFont>
    <p:embeddedFont>
      <p:font typeface="Aptos Display" panose="020B0004020202020204" pitchFamily="34" charset="0"/>
      <p:regular r:id="rId40"/>
      <p:bold r:id="rId41"/>
      <p:italic r:id="rId42"/>
      <p:boldItalic r:id="rId43"/>
    </p:embeddedFont>
    <p:embeddedFont>
      <p:font typeface="Bebas Neue" panose="020B0604020202090204" charset="0"/>
      <p:regular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MS Gothic" panose="020B0609070205080204" pitchFamily="49" charset="-128"/>
      <p:regular r:id="rId49"/>
    </p:embeddedFont>
    <p:embeddedFont>
      <p:font typeface="Poppins Black" panose="00000A00000000000000" pitchFamily="2" charset="0"/>
      <p:bold r:id="rId50"/>
      <p:boldItalic r:id="rId51"/>
    </p:embeddedFont>
    <p:embeddedFont>
      <p:font typeface="Poppins ExtraBold" panose="00000900000000000000" pitchFamily="2" charset="0"/>
      <p:bold r:id="rId52"/>
      <p:boldItalic r:id="rId53"/>
    </p:embeddedFont>
    <p:embeddedFont>
      <p:font typeface="Poppins SemiBold" panose="000007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1A1C91-6909-4A50-8D02-3E7CA52E97CF}">
  <a:tblStyle styleId="{3F1A1C91-6909-4A50-8D02-3E7CA52E97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5" autoAdjust="0"/>
    <p:restoredTop sz="98972" autoAdjust="0"/>
  </p:normalViewPr>
  <p:slideViewPr>
    <p:cSldViewPr snapToGrid="0">
      <p:cViewPr varScale="1">
        <p:scale>
          <a:sx n="149" d="100"/>
          <a:sy n="149" d="100"/>
        </p:scale>
        <p:origin x="64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15839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276733e457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276733e457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127af1f6a5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127af1f6a5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>
          <a:extLst>
            <a:ext uri="{FF2B5EF4-FFF2-40B4-BE49-F238E27FC236}">
              <a16:creationId xmlns:a16="http://schemas.microsoft.com/office/drawing/2014/main" id="{943D303A-011B-4DBF-D260-2F755D6F4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>
            <a:extLst>
              <a:ext uri="{FF2B5EF4-FFF2-40B4-BE49-F238E27FC236}">
                <a16:creationId xmlns:a16="http://schemas.microsoft.com/office/drawing/2014/main" id="{BEC88A1A-C5AE-41C6-E7C5-4085D8B41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>
            <a:extLst>
              <a:ext uri="{FF2B5EF4-FFF2-40B4-BE49-F238E27FC236}">
                <a16:creationId xmlns:a16="http://schemas.microsoft.com/office/drawing/2014/main" id="{276B6B92-4398-8E90-CA97-7B219CA38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106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>
          <a:extLst>
            <a:ext uri="{FF2B5EF4-FFF2-40B4-BE49-F238E27FC236}">
              <a16:creationId xmlns:a16="http://schemas.microsoft.com/office/drawing/2014/main" id="{ABAEBDC4-CFDF-1C12-6E2A-A0BE6A543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>
            <a:extLst>
              <a:ext uri="{FF2B5EF4-FFF2-40B4-BE49-F238E27FC236}">
                <a16:creationId xmlns:a16="http://schemas.microsoft.com/office/drawing/2014/main" id="{52017761-9E06-FE73-7100-F20AA72062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>
            <a:extLst>
              <a:ext uri="{FF2B5EF4-FFF2-40B4-BE49-F238E27FC236}">
                <a16:creationId xmlns:a16="http://schemas.microsoft.com/office/drawing/2014/main" id="{F4C7EE9A-2F4E-7705-EA10-9818DA9E7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458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28d6a40ff8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28d6a40ff8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27af1f6a5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27af1f6a5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>
          <a:extLst>
            <a:ext uri="{FF2B5EF4-FFF2-40B4-BE49-F238E27FC236}">
              <a16:creationId xmlns:a16="http://schemas.microsoft.com/office/drawing/2014/main" id="{2F9E8C0C-8B66-4B6D-DB35-20BC644BD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>
            <a:extLst>
              <a:ext uri="{FF2B5EF4-FFF2-40B4-BE49-F238E27FC236}">
                <a16:creationId xmlns:a16="http://schemas.microsoft.com/office/drawing/2014/main" id="{28213C95-B271-7E96-505E-8B80DFBFA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>
            <a:extLst>
              <a:ext uri="{FF2B5EF4-FFF2-40B4-BE49-F238E27FC236}">
                <a16:creationId xmlns:a16="http://schemas.microsoft.com/office/drawing/2014/main" id="{09F8E367-8412-0307-79EC-5AEAD1AF50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55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>
          <a:extLst>
            <a:ext uri="{FF2B5EF4-FFF2-40B4-BE49-F238E27FC236}">
              <a16:creationId xmlns:a16="http://schemas.microsoft.com/office/drawing/2014/main" id="{6EA6E227-6FE1-681B-4C31-51B052C9F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27af1f6a5d_0_130:notes">
            <a:extLst>
              <a:ext uri="{FF2B5EF4-FFF2-40B4-BE49-F238E27FC236}">
                <a16:creationId xmlns:a16="http://schemas.microsoft.com/office/drawing/2014/main" id="{8A192B24-6EE7-2093-33E8-C979B0438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27af1f6a5d_0_130:notes">
            <a:extLst>
              <a:ext uri="{FF2B5EF4-FFF2-40B4-BE49-F238E27FC236}">
                <a16:creationId xmlns:a16="http://schemas.microsoft.com/office/drawing/2014/main" id="{3DCE4550-69D4-C0A5-6E04-33F2BC1B6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>
          <a:extLst>
            <a:ext uri="{FF2B5EF4-FFF2-40B4-BE49-F238E27FC236}">
              <a16:creationId xmlns:a16="http://schemas.microsoft.com/office/drawing/2014/main" id="{4F13B1C7-A914-054D-875E-9F7D47592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>
            <a:extLst>
              <a:ext uri="{FF2B5EF4-FFF2-40B4-BE49-F238E27FC236}">
                <a16:creationId xmlns:a16="http://schemas.microsoft.com/office/drawing/2014/main" id="{E18D00CE-2BBB-3E00-CCDE-4340E5D14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>
            <a:extLst>
              <a:ext uri="{FF2B5EF4-FFF2-40B4-BE49-F238E27FC236}">
                <a16:creationId xmlns:a16="http://schemas.microsoft.com/office/drawing/2014/main" id="{DFC05797-E979-752F-5910-169A6333A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094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>
          <a:extLst>
            <a:ext uri="{FF2B5EF4-FFF2-40B4-BE49-F238E27FC236}">
              <a16:creationId xmlns:a16="http://schemas.microsoft.com/office/drawing/2014/main" id="{97E6A62A-B2FB-E5A0-B04F-E86A3094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27af1f6a5d_0_130:notes">
            <a:extLst>
              <a:ext uri="{FF2B5EF4-FFF2-40B4-BE49-F238E27FC236}">
                <a16:creationId xmlns:a16="http://schemas.microsoft.com/office/drawing/2014/main" id="{6AB6F302-6399-CBD6-4DCE-BA01434276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27af1f6a5d_0_130:notes">
            <a:extLst>
              <a:ext uri="{FF2B5EF4-FFF2-40B4-BE49-F238E27FC236}">
                <a16:creationId xmlns:a16="http://schemas.microsoft.com/office/drawing/2014/main" id="{E450CB19-3F5E-ECD8-B505-EFE9A6F36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48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1c0787d77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1c0787d77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>
          <a:extLst>
            <a:ext uri="{FF2B5EF4-FFF2-40B4-BE49-F238E27FC236}">
              <a16:creationId xmlns:a16="http://schemas.microsoft.com/office/drawing/2014/main" id="{8B71E0D5-CF83-A4CC-43F8-002BE7C1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>
            <a:extLst>
              <a:ext uri="{FF2B5EF4-FFF2-40B4-BE49-F238E27FC236}">
                <a16:creationId xmlns:a16="http://schemas.microsoft.com/office/drawing/2014/main" id="{933A7B1B-FFFF-1641-FEC9-6270792957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>
            <a:extLst>
              <a:ext uri="{FF2B5EF4-FFF2-40B4-BE49-F238E27FC236}">
                <a16:creationId xmlns:a16="http://schemas.microsoft.com/office/drawing/2014/main" id="{5ACEA3A9-8B65-566A-E475-B1066B912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095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>
          <a:extLst>
            <a:ext uri="{FF2B5EF4-FFF2-40B4-BE49-F238E27FC236}">
              <a16:creationId xmlns:a16="http://schemas.microsoft.com/office/drawing/2014/main" id="{855C6993-3D9B-156F-158C-48551D19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27af1f6a5d_0_130:notes">
            <a:extLst>
              <a:ext uri="{FF2B5EF4-FFF2-40B4-BE49-F238E27FC236}">
                <a16:creationId xmlns:a16="http://schemas.microsoft.com/office/drawing/2014/main" id="{D0E35BAB-98EB-F611-97EC-C6E88D0E4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27af1f6a5d_0_130:notes">
            <a:extLst>
              <a:ext uri="{FF2B5EF4-FFF2-40B4-BE49-F238E27FC236}">
                <a16:creationId xmlns:a16="http://schemas.microsoft.com/office/drawing/2014/main" id="{35FE460E-5DC8-5E30-692B-3C6E5C1C4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31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27af1f6a5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27af1f6a5d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127af1f6a5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127af1f6a5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2759018b5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2759018b5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271fe08e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271fe08e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1276733e457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1276733e457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>
          <a:extLst>
            <a:ext uri="{FF2B5EF4-FFF2-40B4-BE49-F238E27FC236}">
              <a16:creationId xmlns:a16="http://schemas.microsoft.com/office/drawing/2014/main" id="{E8C06639-5843-1450-B967-8F9F88A01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1276733e457_1_18:notes">
            <a:extLst>
              <a:ext uri="{FF2B5EF4-FFF2-40B4-BE49-F238E27FC236}">
                <a16:creationId xmlns:a16="http://schemas.microsoft.com/office/drawing/2014/main" id="{918CBB3B-1A29-CAB5-9E27-006AFB6013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1276733e457_1_18:notes">
            <a:extLst>
              <a:ext uri="{FF2B5EF4-FFF2-40B4-BE49-F238E27FC236}">
                <a16:creationId xmlns:a16="http://schemas.microsoft.com/office/drawing/2014/main" id="{F6C31359-F71E-D6BD-D9AF-38BF97BF2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294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1276733e457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1276733e457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127af1f6a5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127af1f6a5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128d6a40ff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128d6a40ff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38900" y="1196125"/>
            <a:ext cx="4277700" cy="19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8900" y="3309288"/>
            <a:ext cx="4277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3"/>
          <p:cNvSpPr txBox="1">
            <a:spLocks noGrp="1"/>
          </p:cNvSpPr>
          <p:nvPr>
            <p:ph type="subTitle" idx="1"/>
          </p:nvPr>
        </p:nvSpPr>
        <p:spPr>
          <a:xfrm>
            <a:off x="715100" y="2186248"/>
            <a:ext cx="30369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3"/>
          <p:cNvSpPr txBox="1">
            <a:spLocks noGrp="1"/>
          </p:cNvSpPr>
          <p:nvPr>
            <p:ph type="title"/>
          </p:nvPr>
        </p:nvSpPr>
        <p:spPr>
          <a:xfrm>
            <a:off x="715100" y="1543352"/>
            <a:ext cx="30369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21" name="Google Shape;521;p23"/>
          <p:cNvGrpSpPr/>
          <p:nvPr/>
        </p:nvGrpSpPr>
        <p:grpSpPr>
          <a:xfrm>
            <a:off x="-1283582" y="-1371175"/>
            <a:ext cx="2624104" cy="2645863"/>
            <a:chOff x="-1283582" y="-1371175"/>
            <a:chExt cx="2624104" cy="2645863"/>
          </a:xfrm>
        </p:grpSpPr>
        <p:grpSp>
          <p:nvGrpSpPr>
            <p:cNvPr id="522" name="Google Shape;522;p23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524" name="Google Shape;524;p23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5" name="Google Shape;525;p23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6" name="Google Shape;526;p23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7" name="Google Shape;527;p23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8" name="Google Shape;528;p23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530" name="Google Shape;530;p23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1" name="Google Shape;531;p23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2" name="Google Shape;532;p23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23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23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5" name="Google Shape;535;p23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6" name="Google Shape;536;p23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37" name="Google Shape;537;p23"/>
            <p:cNvGrpSpPr/>
            <p:nvPr/>
          </p:nvGrpSpPr>
          <p:grpSpPr>
            <a:xfrm>
              <a:off x="395675" y="488399"/>
              <a:ext cx="944847" cy="786288"/>
              <a:chOff x="395675" y="488399"/>
              <a:chExt cx="944847" cy="786288"/>
            </a:xfrm>
          </p:grpSpPr>
          <p:sp>
            <p:nvSpPr>
              <p:cNvPr id="538" name="Google Shape;538;p23"/>
              <p:cNvSpPr/>
              <p:nvPr/>
            </p:nvSpPr>
            <p:spPr>
              <a:xfrm>
                <a:off x="395675" y="808488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9" name="Google Shape;539;p23"/>
              <p:cNvGrpSpPr/>
              <p:nvPr/>
            </p:nvGrpSpPr>
            <p:grpSpPr>
              <a:xfrm>
                <a:off x="966651" y="488399"/>
                <a:ext cx="373871" cy="373871"/>
                <a:chOff x="1138350" y="1124300"/>
                <a:chExt cx="676200" cy="676200"/>
              </a:xfrm>
            </p:grpSpPr>
            <p:cxnSp>
              <p:nvCxnSpPr>
                <p:cNvPr id="540" name="Google Shape;540;p23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1" name="Google Shape;541;p23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"/>
          <p:cNvSpPr txBox="1">
            <a:spLocks noGrp="1"/>
          </p:cNvSpPr>
          <p:nvPr>
            <p:ph type="subTitle" idx="1"/>
          </p:nvPr>
        </p:nvSpPr>
        <p:spPr>
          <a:xfrm>
            <a:off x="715100" y="2216875"/>
            <a:ext cx="30369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25"/>
          <p:cNvSpPr txBox="1">
            <a:spLocks noGrp="1"/>
          </p:cNvSpPr>
          <p:nvPr>
            <p:ph type="title"/>
          </p:nvPr>
        </p:nvSpPr>
        <p:spPr>
          <a:xfrm>
            <a:off x="715100" y="1573981"/>
            <a:ext cx="32856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69" name="Google Shape;569;p25"/>
          <p:cNvGrpSpPr/>
          <p:nvPr/>
        </p:nvGrpSpPr>
        <p:grpSpPr>
          <a:xfrm>
            <a:off x="-1283582" y="-1371175"/>
            <a:ext cx="10195594" cy="2643950"/>
            <a:chOff x="-1283582" y="-1371175"/>
            <a:chExt cx="10195594" cy="2643950"/>
          </a:xfrm>
        </p:grpSpPr>
        <p:grpSp>
          <p:nvGrpSpPr>
            <p:cNvPr id="570" name="Google Shape;570;p25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571" name="Google Shape;571;p25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572" name="Google Shape;572;p25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3" name="Google Shape;573;p25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4" name="Google Shape;574;p25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5" name="Google Shape;575;p25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6" name="Google Shape;576;p25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77" name="Google Shape;577;p25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578" name="Google Shape;578;p25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9" name="Google Shape;579;p25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0" name="Google Shape;580;p25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1" name="Google Shape;581;p25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2" name="Google Shape;582;p25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" name="Google Shape;583;p25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" name="Google Shape;584;p25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5" name="Google Shape;585;p25"/>
            <p:cNvGrpSpPr/>
            <p:nvPr/>
          </p:nvGrpSpPr>
          <p:grpSpPr>
            <a:xfrm>
              <a:off x="391187" y="107763"/>
              <a:ext cx="8520825" cy="1165012"/>
              <a:chOff x="391187" y="107763"/>
              <a:chExt cx="8520825" cy="1165012"/>
            </a:xfrm>
          </p:grpSpPr>
          <p:grpSp>
            <p:nvGrpSpPr>
              <p:cNvPr id="586" name="Google Shape;586;p25"/>
              <p:cNvGrpSpPr/>
              <p:nvPr/>
            </p:nvGrpSpPr>
            <p:grpSpPr>
              <a:xfrm flipH="1">
                <a:off x="778904" y="107763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587" name="Google Shape;587;p25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8" name="Google Shape;588;p25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89" name="Google Shape;589;p25"/>
              <p:cNvSpPr/>
              <p:nvPr/>
            </p:nvSpPr>
            <p:spPr>
              <a:xfrm flipH="1">
                <a:off x="8021987" y="256800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0" name="Google Shape;590;p25"/>
              <p:cNvGrpSpPr/>
              <p:nvPr/>
            </p:nvGrpSpPr>
            <p:grpSpPr>
              <a:xfrm flipH="1">
                <a:off x="8564378" y="758825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591" name="Google Shape;591;p25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2" name="Google Shape;592;p25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93" name="Google Shape;593;p25"/>
              <p:cNvSpPr/>
              <p:nvPr/>
            </p:nvSpPr>
            <p:spPr>
              <a:xfrm flipH="1">
                <a:off x="391187" y="806575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4"/>
              </a:solidFill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6"/>
          <p:cNvSpPr txBox="1">
            <a:spLocks noGrp="1"/>
          </p:cNvSpPr>
          <p:nvPr>
            <p:ph type="subTitle" idx="1"/>
          </p:nvPr>
        </p:nvSpPr>
        <p:spPr>
          <a:xfrm>
            <a:off x="2015400" y="1760200"/>
            <a:ext cx="29259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6" name="Google Shape;596;p26"/>
          <p:cNvSpPr txBox="1">
            <a:spLocks noGrp="1"/>
          </p:cNvSpPr>
          <p:nvPr>
            <p:ph type="subTitle" idx="2"/>
          </p:nvPr>
        </p:nvSpPr>
        <p:spPr>
          <a:xfrm>
            <a:off x="2015400" y="3160375"/>
            <a:ext cx="29259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7" name="Google Shape;597;p26"/>
          <p:cNvSpPr txBox="1">
            <a:spLocks noGrp="1"/>
          </p:cNvSpPr>
          <p:nvPr>
            <p:ph type="subTitle" idx="3"/>
          </p:nvPr>
        </p:nvSpPr>
        <p:spPr>
          <a:xfrm>
            <a:off x="2015400" y="2219625"/>
            <a:ext cx="29259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6"/>
          <p:cNvSpPr txBox="1">
            <a:spLocks noGrp="1"/>
          </p:cNvSpPr>
          <p:nvPr>
            <p:ph type="subTitle" idx="4"/>
          </p:nvPr>
        </p:nvSpPr>
        <p:spPr>
          <a:xfrm>
            <a:off x="2015400" y="3619600"/>
            <a:ext cx="29259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00" name="Google Shape;600;p26"/>
          <p:cNvGrpSpPr/>
          <p:nvPr/>
        </p:nvGrpSpPr>
        <p:grpSpPr>
          <a:xfrm>
            <a:off x="395650" y="-1484350"/>
            <a:ext cx="10028084" cy="2881185"/>
            <a:chOff x="395650" y="-1484350"/>
            <a:chExt cx="10028084" cy="2881185"/>
          </a:xfrm>
        </p:grpSpPr>
        <p:grpSp>
          <p:nvGrpSpPr>
            <p:cNvPr id="601" name="Google Shape;601;p26"/>
            <p:cNvGrpSpPr/>
            <p:nvPr/>
          </p:nvGrpSpPr>
          <p:grpSpPr>
            <a:xfrm flipH="1">
              <a:off x="8123270" y="-1484350"/>
              <a:ext cx="2300464" cy="2543100"/>
              <a:chOff x="3649352" y="1300200"/>
              <a:chExt cx="2245012" cy="2543100"/>
            </a:xfrm>
          </p:grpSpPr>
          <p:grpSp>
            <p:nvGrpSpPr>
              <p:cNvPr id="602" name="Google Shape;602;p26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603" name="Google Shape;603;p26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" name="Google Shape;604;p26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5" name="Google Shape;605;p26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6" name="Google Shape;606;p26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7" name="Google Shape;607;p26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8" name="Google Shape;608;p26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609" name="Google Shape;609;p26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" name="Google Shape;610;p26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" name="Google Shape;611;p26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2" name="Google Shape;612;p26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3" name="Google Shape;613;p26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4" name="Google Shape;614;p26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" name="Google Shape;615;p26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16" name="Google Shape;616;p26"/>
            <p:cNvGrpSpPr/>
            <p:nvPr/>
          </p:nvGrpSpPr>
          <p:grpSpPr>
            <a:xfrm>
              <a:off x="395650" y="341938"/>
              <a:ext cx="8642788" cy="1054897"/>
              <a:chOff x="395650" y="341938"/>
              <a:chExt cx="8642788" cy="1054897"/>
            </a:xfrm>
          </p:grpSpPr>
          <p:grpSp>
            <p:nvGrpSpPr>
              <p:cNvPr id="617" name="Google Shape;617;p26"/>
              <p:cNvGrpSpPr/>
              <p:nvPr/>
            </p:nvGrpSpPr>
            <p:grpSpPr>
              <a:xfrm>
                <a:off x="395650" y="923088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618" name="Google Shape;618;p2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9" name="Google Shape;619;p2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20" name="Google Shape;620;p26"/>
              <p:cNvSpPr/>
              <p:nvPr/>
            </p:nvSpPr>
            <p:spPr>
              <a:xfrm flipH="1">
                <a:off x="8281304" y="341938"/>
                <a:ext cx="409500" cy="4095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1" name="Google Shape;621;p26"/>
              <p:cNvGrpSpPr/>
              <p:nvPr/>
            </p:nvGrpSpPr>
            <p:grpSpPr>
              <a:xfrm flipH="1">
                <a:off x="8690804" y="1049200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622" name="Google Shape;622;p2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623;p2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28"/>
          <p:cNvGrpSpPr/>
          <p:nvPr/>
        </p:nvGrpSpPr>
        <p:grpSpPr>
          <a:xfrm>
            <a:off x="-1030255" y="-950950"/>
            <a:ext cx="11453989" cy="2904135"/>
            <a:chOff x="-1030255" y="-950950"/>
            <a:chExt cx="11453989" cy="2904135"/>
          </a:xfrm>
        </p:grpSpPr>
        <p:grpSp>
          <p:nvGrpSpPr>
            <p:cNvPr id="680" name="Google Shape;680;p28"/>
            <p:cNvGrpSpPr/>
            <p:nvPr/>
          </p:nvGrpSpPr>
          <p:grpSpPr>
            <a:xfrm flipH="1">
              <a:off x="8123270" y="-950950"/>
              <a:ext cx="2300464" cy="2543100"/>
              <a:chOff x="3649352" y="1300200"/>
              <a:chExt cx="2245012" cy="2543100"/>
            </a:xfrm>
          </p:grpSpPr>
          <p:grpSp>
            <p:nvGrpSpPr>
              <p:cNvPr id="681" name="Google Shape;681;p28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682" name="Google Shape;682;p28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3" name="Google Shape;683;p28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4" name="Google Shape;684;p28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5" name="Google Shape;685;p28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6" name="Google Shape;686;p28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87" name="Google Shape;687;p28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688" name="Google Shape;688;p28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9" name="Google Shape;689;p28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0" name="Google Shape;690;p28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1" name="Google Shape;691;p28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2" name="Google Shape;692;p28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3" name="Google Shape;693;p28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4" name="Google Shape;694;p28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95" name="Google Shape;695;p28"/>
            <p:cNvGrpSpPr/>
            <p:nvPr/>
          </p:nvGrpSpPr>
          <p:grpSpPr>
            <a:xfrm flipH="1">
              <a:off x="-1030255" y="-950950"/>
              <a:ext cx="2300464" cy="2543100"/>
              <a:chOff x="3649352" y="1300200"/>
              <a:chExt cx="2245012" cy="2543100"/>
            </a:xfrm>
          </p:grpSpPr>
          <p:grpSp>
            <p:nvGrpSpPr>
              <p:cNvPr id="696" name="Google Shape;696;p28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697" name="Google Shape;697;p28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8" name="Google Shape;698;p28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9" name="Google Shape;699;p28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0" name="Google Shape;700;p28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1" name="Google Shape;701;p28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02" name="Google Shape;702;p28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703" name="Google Shape;703;p28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4" name="Google Shape;704;p28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5" name="Google Shape;705;p28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6" name="Google Shape;706;p28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7" name="Google Shape;707;p28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8" name="Google Shape;708;p28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9" name="Google Shape;709;p28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10" name="Google Shape;710;p28"/>
            <p:cNvGrpSpPr/>
            <p:nvPr/>
          </p:nvGrpSpPr>
          <p:grpSpPr>
            <a:xfrm>
              <a:off x="253800" y="829525"/>
              <a:ext cx="8609563" cy="1123660"/>
              <a:chOff x="253800" y="829525"/>
              <a:chExt cx="8609563" cy="1123660"/>
            </a:xfrm>
          </p:grpSpPr>
          <p:grpSp>
            <p:nvGrpSpPr>
              <p:cNvPr id="711" name="Google Shape;711;p28"/>
              <p:cNvGrpSpPr/>
              <p:nvPr/>
            </p:nvGrpSpPr>
            <p:grpSpPr>
              <a:xfrm flipH="1">
                <a:off x="8515729" y="1605550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712" name="Google Shape;712;p28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3" name="Google Shape;713;p28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14" name="Google Shape;714;p28"/>
              <p:cNvSpPr/>
              <p:nvPr/>
            </p:nvSpPr>
            <p:spPr>
              <a:xfrm>
                <a:off x="253800" y="829525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5" name="Google Shape;715;p28"/>
          <p:cNvSpPr txBox="1">
            <a:spLocks noGrp="1"/>
          </p:cNvSpPr>
          <p:nvPr>
            <p:ph type="subTitle" idx="1"/>
          </p:nvPr>
        </p:nvSpPr>
        <p:spPr>
          <a:xfrm>
            <a:off x="851053" y="2875275"/>
            <a:ext cx="22107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6" name="Google Shape;716;p28"/>
          <p:cNvSpPr txBox="1">
            <a:spLocks noGrp="1"/>
          </p:cNvSpPr>
          <p:nvPr>
            <p:ph type="subTitle" idx="2"/>
          </p:nvPr>
        </p:nvSpPr>
        <p:spPr>
          <a:xfrm>
            <a:off x="851053" y="3378075"/>
            <a:ext cx="22107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28"/>
          <p:cNvSpPr txBox="1">
            <a:spLocks noGrp="1"/>
          </p:cNvSpPr>
          <p:nvPr>
            <p:ph type="subTitle" idx="3"/>
          </p:nvPr>
        </p:nvSpPr>
        <p:spPr>
          <a:xfrm>
            <a:off x="3466650" y="3378075"/>
            <a:ext cx="22107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28"/>
          <p:cNvSpPr txBox="1">
            <a:spLocks noGrp="1"/>
          </p:cNvSpPr>
          <p:nvPr>
            <p:ph type="subTitle" idx="4"/>
          </p:nvPr>
        </p:nvSpPr>
        <p:spPr>
          <a:xfrm>
            <a:off x="6082247" y="3378075"/>
            <a:ext cx="22107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28"/>
          <p:cNvSpPr txBox="1">
            <a:spLocks noGrp="1"/>
          </p:cNvSpPr>
          <p:nvPr>
            <p:ph type="subTitle" idx="5"/>
          </p:nvPr>
        </p:nvSpPr>
        <p:spPr>
          <a:xfrm>
            <a:off x="3466650" y="2875275"/>
            <a:ext cx="22107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0" name="Google Shape;720;p28"/>
          <p:cNvSpPr txBox="1">
            <a:spLocks noGrp="1"/>
          </p:cNvSpPr>
          <p:nvPr>
            <p:ph type="subTitle" idx="6"/>
          </p:nvPr>
        </p:nvSpPr>
        <p:spPr>
          <a:xfrm>
            <a:off x="6082247" y="2875275"/>
            <a:ext cx="22107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1" name="Google Shape;721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9"/>
          <p:cNvSpPr txBox="1">
            <a:spLocks noGrp="1"/>
          </p:cNvSpPr>
          <p:nvPr>
            <p:ph type="subTitle" idx="1"/>
          </p:nvPr>
        </p:nvSpPr>
        <p:spPr>
          <a:xfrm>
            <a:off x="717550" y="3550300"/>
            <a:ext cx="2336400" cy="4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4" name="Google Shape;724;p29"/>
          <p:cNvSpPr txBox="1">
            <a:spLocks noGrp="1"/>
          </p:cNvSpPr>
          <p:nvPr>
            <p:ph type="subTitle" idx="2"/>
          </p:nvPr>
        </p:nvSpPr>
        <p:spPr>
          <a:xfrm>
            <a:off x="717550" y="4013900"/>
            <a:ext cx="23364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29"/>
          <p:cNvSpPr txBox="1">
            <a:spLocks noGrp="1"/>
          </p:cNvSpPr>
          <p:nvPr>
            <p:ph type="subTitle" idx="3"/>
          </p:nvPr>
        </p:nvSpPr>
        <p:spPr>
          <a:xfrm>
            <a:off x="3403800" y="4013900"/>
            <a:ext cx="23364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29"/>
          <p:cNvSpPr txBox="1">
            <a:spLocks noGrp="1"/>
          </p:cNvSpPr>
          <p:nvPr>
            <p:ph type="subTitle" idx="4"/>
          </p:nvPr>
        </p:nvSpPr>
        <p:spPr>
          <a:xfrm>
            <a:off x="6090050" y="4013900"/>
            <a:ext cx="23364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29"/>
          <p:cNvSpPr txBox="1">
            <a:spLocks noGrp="1"/>
          </p:cNvSpPr>
          <p:nvPr>
            <p:ph type="subTitle" idx="5"/>
          </p:nvPr>
        </p:nvSpPr>
        <p:spPr>
          <a:xfrm>
            <a:off x="3403800" y="3550300"/>
            <a:ext cx="2336400" cy="4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8" name="Google Shape;728;p29"/>
          <p:cNvSpPr txBox="1">
            <a:spLocks noGrp="1"/>
          </p:cNvSpPr>
          <p:nvPr>
            <p:ph type="subTitle" idx="6"/>
          </p:nvPr>
        </p:nvSpPr>
        <p:spPr>
          <a:xfrm>
            <a:off x="6090050" y="3550300"/>
            <a:ext cx="2336400" cy="4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9" name="Google Shape;729;p2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30" name="Google Shape;730;p29"/>
          <p:cNvGrpSpPr/>
          <p:nvPr/>
        </p:nvGrpSpPr>
        <p:grpSpPr>
          <a:xfrm>
            <a:off x="243250" y="-1484350"/>
            <a:ext cx="10180484" cy="2602672"/>
            <a:chOff x="243250" y="-1484350"/>
            <a:chExt cx="10180484" cy="2602672"/>
          </a:xfrm>
        </p:grpSpPr>
        <p:grpSp>
          <p:nvGrpSpPr>
            <p:cNvPr id="731" name="Google Shape;731;p29"/>
            <p:cNvGrpSpPr/>
            <p:nvPr/>
          </p:nvGrpSpPr>
          <p:grpSpPr>
            <a:xfrm>
              <a:off x="243250" y="770688"/>
              <a:ext cx="347634" cy="347634"/>
              <a:chOff x="1138350" y="1124300"/>
              <a:chExt cx="676200" cy="676200"/>
            </a:xfrm>
          </p:grpSpPr>
          <p:cxnSp>
            <p:nvCxnSpPr>
              <p:cNvPr id="732" name="Google Shape;732;p29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29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34" name="Google Shape;734;p29"/>
            <p:cNvGrpSpPr/>
            <p:nvPr/>
          </p:nvGrpSpPr>
          <p:grpSpPr>
            <a:xfrm flipH="1">
              <a:off x="8123270" y="-1484350"/>
              <a:ext cx="2300464" cy="2543100"/>
              <a:chOff x="3649352" y="1300200"/>
              <a:chExt cx="2245012" cy="2543100"/>
            </a:xfrm>
          </p:grpSpPr>
          <p:grpSp>
            <p:nvGrpSpPr>
              <p:cNvPr id="735" name="Google Shape;735;p29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736" name="Google Shape;736;p29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7" name="Google Shape;737;p29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8" name="Google Shape;738;p29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9" name="Google Shape;739;p29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0" name="Google Shape;740;p29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41" name="Google Shape;741;p29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742" name="Google Shape;742;p29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3" name="Google Shape;743;p29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4" name="Google Shape;744;p29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5" name="Google Shape;745;p29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6" name="Google Shape;746;p29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7" name="Google Shape;747;p29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748;p29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0"/>
          <p:cNvSpPr txBox="1">
            <a:spLocks noGrp="1"/>
          </p:cNvSpPr>
          <p:nvPr>
            <p:ph type="subTitle" idx="1"/>
          </p:nvPr>
        </p:nvSpPr>
        <p:spPr>
          <a:xfrm>
            <a:off x="715100" y="1708375"/>
            <a:ext cx="215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1" name="Google Shape;751;p30"/>
          <p:cNvSpPr txBox="1">
            <a:spLocks noGrp="1"/>
          </p:cNvSpPr>
          <p:nvPr>
            <p:ph type="subTitle" idx="2"/>
          </p:nvPr>
        </p:nvSpPr>
        <p:spPr>
          <a:xfrm>
            <a:off x="715100" y="2193175"/>
            <a:ext cx="2159400" cy="78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30"/>
          <p:cNvSpPr txBox="1">
            <a:spLocks noGrp="1"/>
          </p:cNvSpPr>
          <p:nvPr>
            <p:ph type="subTitle" idx="3"/>
          </p:nvPr>
        </p:nvSpPr>
        <p:spPr>
          <a:xfrm>
            <a:off x="6264601" y="2193175"/>
            <a:ext cx="2159400" cy="78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30"/>
          <p:cNvSpPr txBox="1">
            <a:spLocks noGrp="1"/>
          </p:cNvSpPr>
          <p:nvPr>
            <p:ph type="subTitle" idx="4"/>
          </p:nvPr>
        </p:nvSpPr>
        <p:spPr>
          <a:xfrm>
            <a:off x="715100" y="3659300"/>
            <a:ext cx="2159400" cy="78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30"/>
          <p:cNvSpPr txBox="1">
            <a:spLocks noGrp="1"/>
          </p:cNvSpPr>
          <p:nvPr>
            <p:ph type="subTitle" idx="5"/>
          </p:nvPr>
        </p:nvSpPr>
        <p:spPr>
          <a:xfrm>
            <a:off x="6264600" y="3659300"/>
            <a:ext cx="2159400" cy="78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30"/>
          <p:cNvSpPr txBox="1">
            <a:spLocks noGrp="1"/>
          </p:cNvSpPr>
          <p:nvPr>
            <p:ph type="subTitle" idx="6"/>
          </p:nvPr>
        </p:nvSpPr>
        <p:spPr>
          <a:xfrm>
            <a:off x="715100" y="3174500"/>
            <a:ext cx="215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6" name="Google Shape;756;p30"/>
          <p:cNvSpPr txBox="1">
            <a:spLocks noGrp="1"/>
          </p:cNvSpPr>
          <p:nvPr>
            <p:ph type="subTitle" idx="7"/>
          </p:nvPr>
        </p:nvSpPr>
        <p:spPr>
          <a:xfrm>
            <a:off x="6264600" y="1708375"/>
            <a:ext cx="215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7" name="Google Shape;757;p30"/>
          <p:cNvSpPr txBox="1">
            <a:spLocks noGrp="1"/>
          </p:cNvSpPr>
          <p:nvPr>
            <p:ph type="subTitle" idx="8"/>
          </p:nvPr>
        </p:nvSpPr>
        <p:spPr>
          <a:xfrm>
            <a:off x="6264600" y="3174500"/>
            <a:ext cx="215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8" name="Google Shape;758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59" name="Google Shape;759;p30"/>
          <p:cNvGrpSpPr/>
          <p:nvPr/>
        </p:nvGrpSpPr>
        <p:grpSpPr>
          <a:xfrm>
            <a:off x="319450" y="846888"/>
            <a:ext cx="347634" cy="347634"/>
            <a:chOff x="1138350" y="1124300"/>
            <a:chExt cx="676200" cy="676200"/>
          </a:xfrm>
        </p:grpSpPr>
        <p:cxnSp>
          <p:nvCxnSpPr>
            <p:cNvPr id="760" name="Google Shape;760;p30"/>
            <p:cNvCxnSpPr/>
            <p:nvPr/>
          </p:nvCxnSpPr>
          <p:spPr>
            <a:xfrm>
              <a:off x="1476450" y="1124300"/>
              <a:ext cx="0" cy="6762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30"/>
            <p:cNvCxnSpPr/>
            <p:nvPr/>
          </p:nvCxnSpPr>
          <p:spPr>
            <a:xfrm>
              <a:off x="1476450" y="1124300"/>
              <a:ext cx="0" cy="6762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31"/>
          <p:cNvGrpSpPr/>
          <p:nvPr/>
        </p:nvGrpSpPr>
        <p:grpSpPr>
          <a:xfrm>
            <a:off x="243250" y="-1484350"/>
            <a:ext cx="10180484" cy="2881185"/>
            <a:chOff x="243250" y="-1484350"/>
            <a:chExt cx="10180484" cy="2881185"/>
          </a:xfrm>
        </p:grpSpPr>
        <p:grpSp>
          <p:nvGrpSpPr>
            <p:cNvPr id="764" name="Google Shape;764;p31"/>
            <p:cNvGrpSpPr/>
            <p:nvPr/>
          </p:nvGrpSpPr>
          <p:grpSpPr>
            <a:xfrm flipH="1">
              <a:off x="8123270" y="-1484350"/>
              <a:ext cx="2300464" cy="2543100"/>
              <a:chOff x="3649352" y="1300200"/>
              <a:chExt cx="2245012" cy="2543100"/>
            </a:xfrm>
          </p:grpSpPr>
          <p:grpSp>
            <p:nvGrpSpPr>
              <p:cNvPr id="765" name="Google Shape;765;p31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766" name="Google Shape;766;p31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7" name="Google Shape;767;p31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8" name="Google Shape;768;p31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9" name="Google Shape;769;p31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0" name="Google Shape;770;p31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71" name="Google Shape;771;p31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772" name="Google Shape;772;p31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3" name="Google Shape;773;p31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4" name="Google Shape;774;p31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5" name="Google Shape;775;p31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6" name="Google Shape;776;p31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7" name="Google Shape;777;p31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8" name="Google Shape;778;p31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79" name="Google Shape;779;p31"/>
            <p:cNvGrpSpPr/>
            <p:nvPr/>
          </p:nvGrpSpPr>
          <p:grpSpPr>
            <a:xfrm>
              <a:off x="243250" y="694488"/>
              <a:ext cx="347634" cy="347634"/>
              <a:chOff x="1138350" y="1124300"/>
              <a:chExt cx="676200" cy="676200"/>
            </a:xfrm>
          </p:grpSpPr>
          <p:cxnSp>
            <p:nvCxnSpPr>
              <p:cNvPr id="780" name="Google Shape;780;p31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1" name="Google Shape;781;p31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2" name="Google Shape;782;p31"/>
            <p:cNvGrpSpPr/>
            <p:nvPr/>
          </p:nvGrpSpPr>
          <p:grpSpPr>
            <a:xfrm flipH="1">
              <a:off x="8690804" y="1049200"/>
              <a:ext cx="347634" cy="347634"/>
              <a:chOff x="1138350" y="1124300"/>
              <a:chExt cx="676200" cy="676200"/>
            </a:xfrm>
          </p:grpSpPr>
          <p:cxnSp>
            <p:nvCxnSpPr>
              <p:cNvPr id="783" name="Google Shape;783;p31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4" name="Google Shape;784;p31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85" name="Google Shape;785;p31"/>
          <p:cNvSpPr txBox="1">
            <a:spLocks noGrp="1"/>
          </p:cNvSpPr>
          <p:nvPr>
            <p:ph type="subTitle" idx="1"/>
          </p:nvPr>
        </p:nvSpPr>
        <p:spPr>
          <a:xfrm>
            <a:off x="719675" y="2395674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31"/>
          <p:cNvSpPr txBox="1">
            <a:spLocks noGrp="1"/>
          </p:cNvSpPr>
          <p:nvPr>
            <p:ph type="subTitle" idx="2"/>
          </p:nvPr>
        </p:nvSpPr>
        <p:spPr>
          <a:xfrm>
            <a:off x="3442006" y="2395674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31"/>
          <p:cNvSpPr txBox="1">
            <a:spLocks noGrp="1"/>
          </p:cNvSpPr>
          <p:nvPr>
            <p:ph type="subTitle" idx="3"/>
          </p:nvPr>
        </p:nvSpPr>
        <p:spPr>
          <a:xfrm>
            <a:off x="6155500" y="2395674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31"/>
          <p:cNvSpPr txBox="1">
            <a:spLocks noGrp="1"/>
          </p:cNvSpPr>
          <p:nvPr>
            <p:ph type="subTitle" idx="4"/>
          </p:nvPr>
        </p:nvSpPr>
        <p:spPr>
          <a:xfrm>
            <a:off x="719675" y="4094300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31"/>
          <p:cNvSpPr txBox="1">
            <a:spLocks noGrp="1"/>
          </p:cNvSpPr>
          <p:nvPr>
            <p:ph type="subTitle" idx="5"/>
          </p:nvPr>
        </p:nvSpPr>
        <p:spPr>
          <a:xfrm>
            <a:off x="3442006" y="4094300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31"/>
          <p:cNvSpPr txBox="1">
            <a:spLocks noGrp="1"/>
          </p:cNvSpPr>
          <p:nvPr>
            <p:ph type="subTitle" idx="6"/>
          </p:nvPr>
        </p:nvSpPr>
        <p:spPr>
          <a:xfrm>
            <a:off x="6155500" y="4094300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31"/>
          <p:cNvSpPr txBox="1">
            <a:spLocks noGrp="1"/>
          </p:cNvSpPr>
          <p:nvPr>
            <p:ph type="subTitle" idx="7"/>
          </p:nvPr>
        </p:nvSpPr>
        <p:spPr>
          <a:xfrm>
            <a:off x="719675" y="2018925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2" name="Google Shape;792;p31"/>
          <p:cNvSpPr txBox="1">
            <a:spLocks noGrp="1"/>
          </p:cNvSpPr>
          <p:nvPr>
            <p:ph type="subTitle" idx="8"/>
          </p:nvPr>
        </p:nvSpPr>
        <p:spPr>
          <a:xfrm>
            <a:off x="3442006" y="2018925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3" name="Google Shape;793;p31"/>
          <p:cNvSpPr txBox="1">
            <a:spLocks noGrp="1"/>
          </p:cNvSpPr>
          <p:nvPr>
            <p:ph type="subTitle" idx="9"/>
          </p:nvPr>
        </p:nvSpPr>
        <p:spPr>
          <a:xfrm>
            <a:off x="6155500" y="2018925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" name="Google Shape;794;p31"/>
          <p:cNvSpPr txBox="1">
            <a:spLocks noGrp="1"/>
          </p:cNvSpPr>
          <p:nvPr>
            <p:ph type="subTitle" idx="13"/>
          </p:nvPr>
        </p:nvSpPr>
        <p:spPr>
          <a:xfrm>
            <a:off x="719675" y="3712999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5" name="Google Shape;795;p31"/>
          <p:cNvSpPr txBox="1">
            <a:spLocks noGrp="1"/>
          </p:cNvSpPr>
          <p:nvPr>
            <p:ph type="subTitle" idx="14"/>
          </p:nvPr>
        </p:nvSpPr>
        <p:spPr>
          <a:xfrm>
            <a:off x="3442006" y="3712999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6" name="Google Shape;796;p31"/>
          <p:cNvSpPr txBox="1">
            <a:spLocks noGrp="1"/>
          </p:cNvSpPr>
          <p:nvPr>
            <p:ph type="subTitle" idx="15"/>
          </p:nvPr>
        </p:nvSpPr>
        <p:spPr>
          <a:xfrm>
            <a:off x="6155500" y="3712999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7" name="Google Shape;797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 hasCustomPrompt="1"/>
          </p:nvPr>
        </p:nvSpPr>
        <p:spPr>
          <a:xfrm>
            <a:off x="1353400" y="2076750"/>
            <a:ext cx="1206900" cy="66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0" name="Google Shape;800;p32"/>
          <p:cNvSpPr txBox="1">
            <a:spLocks noGrp="1"/>
          </p:cNvSpPr>
          <p:nvPr>
            <p:ph type="title" idx="2" hasCustomPrompt="1"/>
          </p:nvPr>
        </p:nvSpPr>
        <p:spPr>
          <a:xfrm>
            <a:off x="3969000" y="2076750"/>
            <a:ext cx="1206900" cy="66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1" name="Google Shape;801;p32"/>
          <p:cNvSpPr txBox="1">
            <a:spLocks noGrp="1"/>
          </p:cNvSpPr>
          <p:nvPr>
            <p:ph type="title" idx="3" hasCustomPrompt="1"/>
          </p:nvPr>
        </p:nvSpPr>
        <p:spPr>
          <a:xfrm>
            <a:off x="6585499" y="2076750"/>
            <a:ext cx="1205100" cy="66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2" name="Google Shape;802;p32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32"/>
          <p:cNvSpPr txBox="1">
            <a:spLocks noGrp="1"/>
          </p:cNvSpPr>
          <p:nvPr>
            <p:ph type="subTitle" idx="1"/>
          </p:nvPr>
        </p:nvSpPr>
        <p:spPr>
          <a:xfrm>
            <a:off x="851050" y="3657750"/>
            <a:ext cx="22107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4" name="Google Shape;804;p32"/>
          <p:cNvSpPr txBox="1">
            <a:spLocks noGrp="1"/>
          </p:cNvSpPr>
          <p:nvPr>
            <p:ph type="subTitle" idx="5"/>
          </p:nvPr>
        </p:nvSpPr>
        <p:spPr>
          <a:xfrm>
            <a:off x="851050" y="2878049"/>
            <a:ext cx="22107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32"/>
          <p:cNvSpPr txBox="1">
            <a:spLocks noGrp="1"/>
          </p:cNvSpPr>
          <p:nvPr>
            <p:ph type="subTitle" idx="6"/>
          </p:nvPr>
        </p:nvSpPr>
        <p:spPr>
          <a:xfrm>
            <a:off x="3466650" y="2878049"/>
            <a:ext cx="22107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32"/>
          <p:cNvSpPr txBox="1">
            <a:spLocks noGrp="1"/>
          </p:cNvSpPr>
          <p:nvPr>
            <p:ph type="subTitle" idx="7"/>
          </p:nvPr>
        </p:nvSpPr>
        <p:spPr>
          <a:xfrm>
            <a:off x="6082249" y="2878049"/>
            <a:ext cx="22107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32"/>
          <p:cNvSpPr txBox="1">
            <a:spLocks noGrp="1"/>
          </p:cNvSpPr>
          <p:nvPr>
            <p:ph type="subTitle" idx="8"/>
          </p:nvPr>
        </p:nvSpPr>
        <p:spPr>
          <a:xfrm>
            <a:off x="3466650" y="3657750"/>
            <a:ext cx="22107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8" name="Google Shape;808;p32"/>
          <p:cNvSpPr txBox="1">
            <a:spLocks noGrp="1"/>
          </p:cNvSpPr>
          <p:nvPr>
            <p:ph type="subTitle" idx="9"/>
          </p:nvPr>
        </p:nvSpPr>
        <p:spPr>
          <a:xfrm>
            <a:off x="6082249" y="3657750"/>
            <a:ext cx="22107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09" name="Google Shape;809;p32"/>
          <p:cNvGrpSpPr/>
          <p:nvPr/>
        </p:nvGrpSpPr>
        <p:grpSpPr>
          <a:xfrm>
            <a:off x="-1283582" y="-1371175"/>
            <a:ext cx="11707315" cy="2890735"/>
            <a:chOff x="-1283582" y="-1371175"/>
            <a:chExt cx="11707315" cy="2890735"/>
          </a:xfrm>
        </p:grpSpPr>
        <p:grpSp>
          <p:nvGrpSpPr>
            <p:cNvPr id="810" name="Google Shape;810;p32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811" name="Google Shape;811;p32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812" name="Google Shape;812;p32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3" name="Google Shape;813;p32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4" name="Google Shape;814;p32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5" name="Google Shape;815;p32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6" name="Google Shape;816;p32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7" name="Google Shape;817;p32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818" name="Google Shape;818;p32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9" name="Google Shape;819;p32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0" name="Google Shape;820;p32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1" name="Google Shape;821;p32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2" name="Google Shape;822;p32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3" name="Google Shape;823;p32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4" name="Google Shape;824;p32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25" name="Google Shape;825;p32"/>
            <p:cNvGrpSpPr/>
            <p:nvPr/>
          </p:nvGrpSpPr>
          <p:grpSpPr>
            <a:xfrm flipH="1">
              <a:off x="8123270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826" name="Google Shape;826;p32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827" name="Google Shape;827;p32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8" name="Google Shape;828;p32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9" name="Google Shape;829;p32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0" name="Google Shape;830;p32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2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32" name="Google Shape;832;p32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833" name="Google Shape;833;p32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4" name="Google Shape;834;p32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5" name="Google Shape;835;p32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6" name="Google Shape;836;p32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7" name="Google Shape;837;p32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8" name="Google Shape;838;p32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9" name="Google Shape;839;p32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0" name="Google Shape;840;p32"/>
            <p:cNvGrpSpPr/>
            <p:nvPr/>
          </p:nvGrpSpPr>
          <p:grpSpPr>
            <a:xfrm flipH="1">
              <a:off x="8511954" y="1107875"/>
              <a:ext cx="347634" cy="347634"/>
              <a:chOff x="1138350" y="1124300"/>
              <a:chExt cx="676200" cy="676200"/>
            </a:xfrm>
          </p:grpSpPr>
          <p:cxnSp>
            <p:nvCxnSpPr>
              <p:cNvPr id="841" name="Google Shape;841;p3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2" name="Google Shape;842;p3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3" name="Google Shape;843;p32"/>
            <p:cNvGrpSpPr/>
            <p:nvPr/>
          </p:nvGrpSpPr>
          <p:grpSpPr>
            <a:xfrm flipH="1">
              <a:off x="263304" y="1171925"/>
              <a:ext cx="347634" cy="347634"/>
              <a:chOff x="1138350" y="1124300"/>
              <a:chExt cx="676200" cy="676200"/>
            </a:xfrm>
          </p:grpSpPr>
          <p:cxnSp>
            <p:nvCxnSpPr>
              <p:cNvPr id="844" name="Google Shape;844;p3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5" name="Google Shape;845;p3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35"/>
          <p:cNvGrpSpPr/>
          <p:nvPr/>
        </p:nvGrpSpPr>
        <p:grpSpPr>
          <a:xfrm>
            <a:off x="-1283582" y="-1371175"/>
            <a:ext cx="11707315" cy="2760935"/>
            <a:chOff x="-1283582" y="-1371175"/>
            <a:chExt cx="11707315" cy="2760935"/>
          </a:xfrm>
        </p:grpSpPr>
        <p:grpSp>
          <p:nvGrpSpPr>
            <p:cNvPr id="945" name="Google Shape;945;p35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946" name="Google Shape;946;p35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947" name="Google Shape;947;p35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35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9" name="Google Shape;949;p35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0" name="Google Shape;950;p35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1" name="Google Shape;951;p35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52" name="Google Shape;952;p35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953" name="Google Shape;953;p35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35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5" name="Google Shape;955;p35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6" name="Google Shape;956;p35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7" name="Google Shape;957;p35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8" name="Google Shape;958;p35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9" name="Google Shape;959;p35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60" name="Google Shape;960;p35"/>
            <p:cNvGrpSpPr/>
            <p:nvPr/>
          </p:nvGrpSpPr>
          <p:grpSpPr>
            <a:xfrm flipH="1">
              <a:off x="8123270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961" name="Google Shape;961;p35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962" name="Google Shape;962;p35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3" name="Google Shape;963;p35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4" name="Google Shape;964;p35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5" name="Google Shape;965;p35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6" name="Google Shape;966;p35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7" name="Google Shape;967;p35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968" name="Google Shape;968;p35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9" name="Google Shape;969;p35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0" name="Google Shape;970;p35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1" name="Google Shape;971;p35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2" name="Google Shape;972;p35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3" name="Google Shape;973;p35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4" name="Google Shape;974;p35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75" name="Google Shape;975;p35"/>
            <p:cNvGrpSpPr/>
            <p:nvPr/>
          </p:nvGrpSpPr>
          <p:grpSpPr>
            <a:xfrm>
              <a:off x="460375" y="265738"/>
              <a:ext cx="8585213" cy="1124022"/>
              <a:chOff x="460375" y="265738"/>
              <a:chExt cx="8585213" cy="1124022"/>
            </a:xfrm>
          </p:grpSpPr>
          <p:grpSp>
            <p:nvGrpSpPr>
              <p:cNvPr id="976" name="Google Shape;976;p35"/>
              <p:cNvGrpSpPr/>
              <p:nvPr/>
            </p:nvGrpSpPr>
            <p:grpSpPr>
              <a:xfrm>
                <a:off x="460375" y="1042125"/>
                <a:ext cx="8585213" cy="347634"/>
                <a:chOff x="460375" y="1042125"/>
                <a:chExt cx="8585213" cy="347634"/>
              </a:xfrm>
            </p:grpSpPr>
            <p:grpSp>
              <p:nvGrpSpPr>
                <p:cNvPr id="977" name="Google Shape;977;p35"/>
                <p:cNvGrpSpPr/>
                <p:nvPr/>
              </p:nvGrpSpPr>
              <p:grpSpPr>
                <a:xfrm>
                  <a:off x="460375" y="1042125"/>
                  <a:ext cx="347634" cy="347634"/>
                  <a:chOff x="1138350" y="1124300"/>
                  <a:chExt cx="676200" cy="676200"/>
                </a:xfrm>
              </p:grpSpPr>
              <p:cxnSp>
                <p:nvCxnSpPr>
                  <p:cNvPr id="978" name="Google Shape;978;p35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9" name="Google Shape;979;p35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80" name="Google Shape;980;p35"/>
                <p:cNvGrpSpPr/>
                <p:nvPr/>
              </p:nvGrpSpPr>
              <p:grpSpPr>
                <a:xfrm flipH="1">
                  <a:off x="8697954" y="1042125"/>
                  <a:ext cx="347634" cy="347634"/>
                  <a:chOff x="1138350" y="1124300"/>
                  <a:chExt cx="676200" cy="676200"/>
                </a:xfrm>
              </p:grpSpPr>
              <p:cxnSp>
                <p:nvCxnSpPr>
                  <p:cNvPr id="981" name="Google Shape;981;p35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2" name="Google Shape;982;p35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sp>
            <p:nvSpPr>
              <p:cNvPr id="983" name="Google Shape;983;p35"/>
              <p:cNvSpPr/>
              <p:nvPr/>
            </p:nvSpPr>
            <p:spPr>
              <a:xfrm>
                <a:off x="720000" y="430738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5"/>
              <p:cNvSpPr/>
              <p:nvPr/>
            </p:nvSpPr>
            <p:spPr>
              <a:xfrm flipH="1">
                <a:off x="8281304" y="265738"/>
                <a:ext cx="409500" cy="4095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36"/>
          <p:cNvGrpSpPr/>
          <p:nvPr/>
        </p:nvGrpSpPr>
        <p:grpSpPr>
          <a:xfrm>
            <a:off x="243250" y="-1484350"/>
            <a:ext cx="10180484" cy="2602672"/>
            <a:chOff x="243250" y="-1484350"/>
            <a:chExt cx="10180484" cy="2602672"/>
          </a:xfrm>
        </p:grpSpPr>
        <p:grpSp>
          <p:nvGrpSpPr>
            <p:cNvPr id="987" name="Google Shape;987;p36"/>
            <p:cNvGrpSpPr/>
            <p:nvPr/>
          </p:nvGrpSpPr>
          <p:grpSpPr>
            <a:xfrm flipH="1">
              <a:off x="8123270" y="-1484350"/>
              <a:ext cx="2300464" cy="2543100"/>
              <a:chOff x="3649352" y="1300200"/>
              <a:chExt cx="2245012" cy="2543100"/>
            </a:xfrm>
          </p:grpSpPr>
          <p:grpSp>
            <p:nvGrpSpPr>
              <p:cNvPr id="988" name="Google Shape;988;p36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989" name="Google Shape;989;p36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0" name="Google Shape;990;p36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1" name="Google Shape;991;p36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2" name="Google Shape;992;p36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3" name="Google Shape;993;p36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94" name="Google Shape;994;p36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995" name="Google Shape;995;p36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6" name="Google Shape;996;p36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7" name="Google Shape;997;p36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8" name="Google Shape;998;p36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36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0" name="Google Shape;1000;p36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1" name="Google Shape;1001;p36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2" name="Google Shape;1002;p36"/>
            <p:cNvGrpSpPr/>
            <p:nvPr/>
          </p:nvGrpSpPr>
          <p:grpSpPr>
            <a:xfrm>
              <a:off x="243250" y="263204"/>
              <a:ext cx="8500727" cy="855118"/>
              <a:chOff x="243250" y="263204"/>
              <a:chExt cx="8500727" cy="855118"/>
            </a:xfrm>
          </p:grpSpPr>
          <p:sp>
            <p:nvSpPr>
              <p:cNvPr id="1003" name="Google Shape;1003;p36"/>
              <p:cNvSpPr/>
              <p:nvPr/>
            </p:nvSpPr>
            <p:spPr>
              <a:xfrm>
                <a:off x="8200376" y="263204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4" name="Google Shape;1004;p36"/>
              <p:cNvGrpSpPr/>
              <p:nvPr/>
            </p:nvGrpSpPr>
            <p:grpSpPr>
              <a:xfrm>
                <a:off x="243250" y="770688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005" name="Google Shape;1005;p3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6" name="Google Shape;1006;p3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07" name="Google Shape;1007;p36"/>
              <p:cNvSpPr/>
              <p:nvPr/>
            </p:nvSpPr>
            <p:spPr>
              <a:xfrm>
                <a:off x="590875" y="268663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5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233300" y="3226801"/>
            <a:ext cx="6677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747300" y="1783901"/>
            <a:ext cx="1649400" cy="1323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800" y="4183999"/>
            <a:ext cx="43602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>
            <a:off x="2044175" y="-1054427"/>
            <a:ext cx="8465322" cy="3206165"/>
            <a:chOff x="2044175" y="-1054427"/>
            <a:chExt cx="8465322" cy="3206165"/>
          </a:xfrm>
        </p:grpSpPr>
        <p:grpSp>
          <p:nvGrpSpPr>
            <p:cNvPr id="16" name="Google Shape;16;p3"/>
            <p:cNvGrpSpPr/>
            <p:nvPr/>
          </p:nvGrpSpPr>
          <p:grpSpPr>
            <a:xfrm>
              <a:off x="7910703" y="-391362"/>
              <a:ext cx="2598794" cy="2543100"/>
              <a:chOff x="7862819" y="-349287"/>
              <a:chExt cx="2598794" cy="2543100"/>
            </a:xfrm>
          </p:grpSpPr>
          <p:grpSp>
            <p:nvGrpSpPr>
              <p:cNvPr id="17" name="Google Shape;17;p3"/>
              <p:cNvGrpSpPr/>
              <p:nvPr/>
            </p:nvGrpSpPr>
            <p:grpSpPr>
              <a:xfrm>
                <a:off x="7862819" y="-349287"/>
                <a:ext cx="2598794" cy="2543100"/>
                <a:chOff x="3295581" y="1300200"/>
                <a:chExt cx="2598794" cy="2543100"/>
              </a:xfrm>
            </p:grpSpPr>
            <p:grpSp>
              <p:nvGrpSpPr>
                <p:cNvPr id="18" name="Google Shape;18;p3"/>
                <p:cNvGrpSpPr/>
                <p:nvPr/>
              </p:nvGrpSpPr>
              <p:grpSpPr>
                <a:xfrm>
                  <a:off x="3650416" y="1300200"/>
                  <a:ext cx="1889125" cy="2543100"/>
                  <a:chOff x="2159075" y="609950"/>
                  <a:chExt cx="1889125" cy="2543100"/>
                </a:xfrm>
              </p:grpSpPr>
              <p:cxnSp>
                <p:nvCxnSpPr>
                  <p:cNvPr id="19" name="Google Shape;19;p3"/>
                  <p:cNvCxnSpPr/>
                  <p:nvPr/>
                </p:nvCxnSpPr>
                <p:spPr>
                  <a:xfrm>
                    <a:off x="21590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" name="Google Shape;20;p3"/>
                  <p:cNvCxnSpPr/>
                  <p:nvPr/>
                </p:nvCxnSpPr>
                <p:spPr>
                  <a:xfrm>
                    <a:off x="25369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" name="Google Shape;21;p3"/>
                  <p:cNvCxnSpPr/>
                  <p:nvPr/>
                </p:nvCxnSpPr>
                <p:spPr>
                  <a:xfrm>
                    <a:off x="291472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" name="Google Shape;22;p3"/>
                  <p:cNvCxnSpPr/>
                  <p:nvPr/>
                </p:nvCxnSpPr>
                <p:spPr>
                  <a:xfrm>
                    <a:off x="329255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" name="Google Shape;23;p3"/>
                  <p:cNvCxnSpPr/>
                  <p:nvPr/>
                </p:nvCxnSpPr>
                <p:spPr>
                  <a:xfrm>
                    <a:off x="36703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" name="Google Shape;24;p3"/>
                  <p:cNvCxnSpPr/>
                  <p:nvPr/>
                </p:nvCxnSpPr>
                <p:spPr>
                  <a:xfrm>
                    <a:off x="40482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5" name="Google Shape;25;p3"/>
                <p:cNvGrpSpPr/>
                <p:nvPr/>
              </p:nvGrpSpPr>
              <p:grpSpPr>
                <a:xfrm>
                  <a:off x="3295581" y="1438275"/>
                  <a:ext cx="2598794" cy="2266950"/>
                  <a:chOff x="4518138" y="873438"/>
                  <a:chExt cx="2543100" cy="2266950"/>
                </a:xfrm>
              </p:grpSpPr>
              <p:cxnSp>
                <p:nvCxnSpPr>
                  <p:cNvPr id="26" name="Google Shape;26;p3"/>
                  <p:cNvCxnSpPr/>
                  <p:nvPr/>
                </p:nvCxnSpPr>
                <p:spPr>
                  <a:xfrm>
                    <a:off x="5789688" y="-398112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" name="Google Shape;27;p3"/>
                  <p:cNvCxnSpPr/>
                  <p:nvPr/>
                </p:nvCxnSpPr>
                <p:spPr>
                  <a:xfrm>
                    <a:off x="5789688" y="-20287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" name="Google Shape;28;p3"/>
                  <p:cNvCxnSpPr/>
                  <p:nvPr/>
                </p:nvCxnSpPr>
                <p:spPr>
                  <a:xfrm>
                    <a:off x="5789688" y="35753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" name="Google Shape;29;p3"/>
                  <p:cNvCxnSpPr/>
                  <p:nvPr/>
                </p:nvCxnSpPr>
                <p:spPr>
                  <a:xfrm>
                    <a:off x="5789688" y="735363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" name="Google Shape;30;p3"/>
                  <p:cNvCxnSpPr/>
                  <p:nvPr/>
                </p:nvCxnSpPr>
                <p:spPr>
                  <a:xfrm>
                    <a:off x="5789688" y="111318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" name="Google Shape;31;p3"/>
                  <p:cNvCxnSpPr/>
                  <p:nvPr/>
                </p:nvCxnSpPr>
                <p:spPr>
                  <a:xfrm>
                    <a:off x="5789688" y="1491013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" name="Google Shape;32;p3"/>
                  <p:cNvCxnSpPr/>
                  <p:nvPr/>
                </p:nvCxnSpPr>
                <p:spPr>
                  <a:xfrm>
                    <a:off x="5789688" y="186883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33" name="Google Shape;33;p3"/>
              <p:cNvGrpSpPr/>
              <p:nvPr/>
            </p:nvGrpSpPr>
            <p:grpSpPr>
              <a:xfrm>
                <a:off x="7946401" y="348062"/>
                <a:ext cx="826434" cy="1224592"/>
                <a:chOff x="7946401" y="348062"/>
                <a:chExt cx="826434" cy="1224592"/>
              </a:xfrm>
            </p:grpSpPr>
            <p:sp>
              <p:nvSpPr>
                <p:cNvPr id="34" name="Google Shape;34;p3"/>
                <p:cNvSpPr/>
                <p:nvPr/>
              </p:nvSpPr>
              <p:spPr>
                <a:xfrm>
                  <a:off x="7946401" y="1029054"/>
                  <a:ext cx="543600" cy="543600"/>
                </a:xfrm>
                <a:prstGeom prst="star16">
                  <a:avLst>
                    <a:gd name="adj" fmla="val 0"/>
                  </a:avLst>
                </a:prstGeom>
                <a:noFill/>
                <a:ln w="1905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" name="Google Shape;35;p3"/>
                <p:cNvGrpSpPr/>
                <p:nvPr/>
              </p:nvGrpSpPr>
              <p:grpSpPr>
                <a:xfrm>
                  <a:off x="8398964" y="348062"/>
                  <a:ext cx="373871" cy="373871"/>
                  <a:chOff x="1138350" y="1124300"/>
                  <a:chExt cx="676200" cy="676200"/>
                </a:xfrm>
              </p:grpSpPr>
              <p:cxnSp>
                <p:nvCxnSpPr>
                  <p:cNvPr id="36" name="Google Shape;36;p3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" name="Google Shape;37;p3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38" name="Google Shape;38;p3"/>
            <p:cNvGrpSpPr/>
            <p:nvPr/>
          </p:nvGrpSpPr>
          <p:grpSpPr>
            <a:xfrm>
              <a:off x="2044175" y="-1054427"/>
              <a:ext cx="4479134" cy="3057012"/>
              <a:chOff x="2044175" y="-1054427"/>
              <a:chExt cx="4479134" cy="3057012"/>
            </a:xfrm>
          </p:grpSpPr>
          <p:grpSp>
            <p:nvGrpSpPr>
              <p:cNvPr id="39" name="Google Shape;39;p3"/>
              <p:cNvGrpSpPr/>
              <p:nvPr/>
            </p:nvGrpSpPr>
            <p:grpSpPr>
              <a:xfrm>
                <a:off x="3272603" y="-1054427"/>
                <a:ext cx="2598794" cy="2575143"/>
                <a:chOff x="3295581" y="1300200"/>
                <a:chExt cx="2598794" cy="2543100"/>
              </a:xfrm>
            </p:grpSpPr>
            <p:grpSp>
              <p:nvGrpSpPr>
                <p:cNvPr id="40" name="Google Shape;40;p3"/>
                <p:cNvGrpSpPr/>
                <p:nvPr/>
              </p:nvGrpSpPr>
              <p:grpSpPr>
                <a:xfrm>
                  <a:off x="3650416" y="1300200"/>
                  <a:ext cx="1889125" cy="2543100"/>
                  <a:chOff x="2159075" y="609950"/>
                  <a:chExt cx="1889125" cy="2543100"/>
                </a:xfrm>
              </p:grpSpPr>
              <p:cxnSp>
                <p:nvCxnSpPr>
                  <p:cNvPr id="41" name="Google Shape;41;p3"/>
                  <p:cNvCxnSpPr/>
                  <p:nvPr/>
                </p:nvCxnSpPr>
                <p:spPr>
                  <a:xfrm>
                    <a:off x="21590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" name="Google Shape;42;p3"/>
                  <p:cNvCxnSpPr/>
                  <p:nvPr/>
                </p:nvCxnSpPr>
                <p:spPr>
                  <a:xfrm>
                    <a:off x="25369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" name="Google Shape;43;p3"/>
                  <p:cNvCxnSpPr/>
                  <p:nvPr/>
                </p:nvCxnSpPr>
                <p:spPr>
                  <a:xfrm>
                    <a:off x="291472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Google Shape;44;p3"/>
                  <p:cNvCxnSpPr/>
                  <p:nvPr/>
                </p:nvCxnSpPr>
                <p:spPr>
                  <a:xfrm>
                    <a:off x="329255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Google Shape;45;p3"/>
                  <p:cNvCxnSpPr/>
                  <p:nvPr/>
                </p:nvCxnSpPr>
                <p:spPr>
                  <a:xfrm>
                    <a:off x="36703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Google Shape;46;p3"/>
                  <p:cNvCxnSpPr/>
                  <p:nvPr/>
                </p:nvCxnSpPr>
                <p:spPr>
                  <a:xfrm>
                    <a:off x="40482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7" name="Google Shape;47;p3"/>
                <p:cNvGrpSpPr/>
                <p:nvPr/>
              </p:nvGrpSpPr>
              <p:grpSpPr>
                <a:xfrm>
                  <a:off x="3295581" y="1438275"/>
                  <a:ext cx="2598794" cy="2266950"/>
                  <a:chOff x="4518138" y="873438"/>
                  <a:chExt cx="2543100" cy="2266950"/>
                </a:xfrm>
              </p:grpSpPr>
              <p:cxnSp>
                <p:nvCxnSpPr>
                  <p:cNvPr id="48" name="Google Shape;48;p3"/>
                  <p:cNvCxnSpPr/>
                  <p:nvPr/>
                </p:nvCxnSpPr>
                <p:spPr>
                  <a:xfrm>
                    <a:off x="5789688" y="-398112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Google Shape;49;p3"/>
                  <p:cNvCxnSpPr/>
                  <p:nvPr/>
                </p:nvCxnSpPr>
                <p:spPr>
                  <a:xfrm>
                    <a:off x="5789688" y="-20287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" name="Google Shape;50;p3"/>
                  <p:cNvCxnSpPr/>
                  <p:nvPr/>
                </p:nvCxnSpPr>
                <p:spPr>
                  <a:xfrm>
                    <a:off x="5789688" y="35753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" name="Google Shape;51;p3"/>
                  <p:cNvCxnSpPr/>
                  <p:nvPr/>
                </p:nvCxnSpPr>
                <p:spPr>
                  <a:xfrm>
                    <a:off x="5789688" y="735363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" name="Google Shape;52;p3"/>
                  <p:cNvCxnSpPr/>
                  <p:nvPr/>
                </p:nvCxnSpPr>
                <p:spPr>
                  <a:xfrm>
                    <a:off x="5789688" y="111318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" name="Google Shape;53;p3"/>
                  <p:cNvCxnSpPr/>
                  <p:nvPr/>
                </p:nvCxnSpPr>
                <p:spPr>
                  <a:xfrm>
                    <a:off x="5789688" y="1491013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" name="Google Shape;54;p3"/>
                  <p:cNvCxnSpPr/>
                  <p:nvPr/>
                </p:nvCxnSpPr>
                <p:spPr>
                  <a:xfrm>
                    <a:off x="5789688" y="186883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55" name="Google Shape;55;p3"/>
              <p:cNvGrpSpPr/>
              <p:nvPr/>
            </p:nvGrpSpPr>
            <p:grpSpPr>
              <a:xfrm>
                <a:off x="2044175" y="410988"/>
                <a:ext cx="4479134" cy="1591597"/>
                <a:chOff x="2044175" y="410988"/>
                <a:chExt cx="4479134" cy="1591597"/>
              </a:xfrm>
            </p:grpSpPr>
            <p:sp>
              <p:nvSpPr>
                <p:cNvPr id="56" name="Google Shape;56;p3"/>
                <p:cNvSpPr/>
                <p:nvPr/>
              </p:nvSpPr>
              <p:spPr>
                <a:xfrm>
                  <a:off x="4178346" y="410988"/>
                  <a:ext cx="409500" cy="409500"/>
                </a:xfrm>
                <a:prstGeom prst="star16">
                  <a:avLst>
                    <a:gd name="adj" fmla="val 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57;p3"/>
                <p:cNvGrpSpPr/>
                <p:nvPr/>
              </p:nvGrpSpPr>
              <p:grpSpPr>
                <a:xfrm>
                  <a:off x="6175675" y="1654950"/>
                  <a:ext cx="347634" cy="347634"/>
                  <a:chOff x="1138350" y="1124300"/>
                  <a:chExt cx="676200" cy="676200"/>
                </a:xfrm>
              </p:grpSpPr>
              <p:cxnSp>
                <p:nvCxnSpPr>
                  <p:cNvPr id="58" name="Google Shape;58;p3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" name="Google Shape;59;p3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0" name="Google Shape;60;p3"/>
                <p:cNvGrpSpPr/>
                <p:nvPr/>
              </p:nvGrpSpPr>
              <p:grpSpPr>
                <a:xfrm>
                  <a:off x="2044175" y="650700"/>
                  <a:ext cx="347634" cy="347634"/>
                  <a:chOff x="1138350" y="1349353"/>
                  <a:chExt cx="676200" cy="676200"/>
                </a:xfrm>
              </p:grpSpPr>
              <p:cxnSp>
                <p:nvCxnSpPr>
                  <p:cNvPr id="61" name="Google Shape;61;p3"/>
                  <p:cNvCxnSpPr/>
                  <p:nvPr/>
                </p:nvCxnSpPr>
                <p:spPr>
                  <a:xfrm>
                    <a:off x="1476450" y="1349353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" name="Google Shape;62;p3"/>
                  <p:cNvCxnSpPr/>
                  <p:nvPr/>
                </p:nvCxnSpPr>
                <p:spPr>
                  <a:xfrm>
                    <a:off x="1476450" y="1349353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37"/>
          <p:cNvGrpSpPr/>
          <p:nvPr/>
        </p:nvGrpSpPr>
        <p:grpSpPr>
          <a:xfrm>
            <a:off x="-1283582" y="-1371175"/>
            <a:ext cx="10138444" cy="2662785"/>
            <a:chOff x="-1283582" y="-1371175"/>
            <a:chExt cx="10138444" cy="2662785"/>
          </a:xfrm>
        </p:grpSpPr>
        <p:grpSp>
          <p:nvGrpSpPr>
            <p:cNvPr id="1010" name="Google Shape;1010;p37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1011" name="Google Shape;1011;p37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012" name="Google Shape;1012;p37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3" name="Google Shape;1013;p37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4" name="Google Shape;1014;p37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5" name="Google Shape;1015;p37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6" name="Google Shape;1016;p37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7" name="Google Shape;1017;p37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018" name="Google Shape;1018;p37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9" name="Google Shape;1019;p37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0" name="Google Shape;1020;p37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1" name="Google Shape;1021;p37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2" name="Google Shape;1022;p37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3" name="Google Shape;1023;p37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4" name="Google Shape;1024;p37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25" name="Google Shape;1025;p37"/>
            <p:cNvGrpSpPr/>
            <p:nvPr/>
          </p:nvGrpSpPr>
          <p:grpSpPr>
            <a:xfrm>
              <a:off x="395675" y="342700"/>
              <a:ext cx="8459188" cy="948909"/>
              <a:chOff x="395675" y="342700"/>
              <a:chExt cx="8459188" cy="948909"/>
            </a:xfrm>
          </p:grpSpPr>
          <p:sp>
            <p:nvSpPr>
              <p:cNvPr id="1026" name="Google Shape;1026;p37"/>
              <p:cNvSpPr/>
              <p:nvPr/>
            </p:nvSpPr>
            <p:spPr>
              <a:xfrm>
                <a:off x="395675" y="808488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7" name="Google Shape;1027;p37"/>
              <p:cNvGrpSpPr/>
              <p:nvPr/>
            </p:nvGrpSpPr>
            <p:grpSpPr>
              <a:xfrm flipH="1">
                <a:off x="8507228" y="943975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028" name="Google Shape;1028;p3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9" name="Google Shape;1029;p3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30" name="Google Shape;1030;p37"/>
              <p:cNvSpPr/>
              <p:nvPr/>
            </p:nvSpPr>
            <p:spPr>
              <a:xfrm>
                <a:off x="7891900" y="342700"/>
                <a:ext cx="537000" cy="537000"/>
              </a:xfrm>
              <a:prstGeom prst="star12">
                <a:avLst>
                  <a:gd name="adj" fmla="val 0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>
            <a:spLocks noGrp="1"/>
          </p:cNvSpPr>
          <p:nvPr>
            <p:ph type="body" idx="1"/>
          </p:nvPr>
        </p:nvSpPr>
        <p:spPr>
          <a:xfrm>
            <a:off x="838275" y="2905775"/>
            <a:ext cx="2773800" cy="1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838275" y="1224625"/>
            <a:ext cx="27738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7"/>
          <p:cNvGrpSpPr/>
          <p:nvPr/>
        </p:nvGrpSpPr>
        <p:grpSpPr>
          <a:xfrm>
            <a:off x="-1283582" y="-1371175"/>
            <a:ext cx="10195594" cy="2543100"/>
            <a:chOff x="-1283582" y="-1371175"/>
            <a:chExt cx="10195594" cy="2543100"/>
          </a:xfrm>
        </p:grpSpPr>
        <p:grpSp>
          <p:nvGrpSpPr>
            <p:cNvPr id="161" name="Google Shape;161;p7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162" name="Google Shape;162;p7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63" name="Google Shape;163;p7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" name="Google Shape;164;p7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" name="Google Shape;165;p7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" name="Google Shape;166;p7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" name="Google Shape;167;p7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8" name="Google Shape;168;p7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69" name="Google Shape;169;p7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" name="Google Shape;170;p7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" name="Google Shape;171;p7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" name="Google Shape;172;p7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" name="Google Shape;173;p7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" name="Google Shape;174;p7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" name="Google Shape;175;p7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6" name="Google Shape;176;p7"/>
            <p:cNvGrpSpPr/>
            <p:nvPr/>
          </p:nvGrpSpPr>
          <p:grpSpPr>
            <a:xfrm>
              <a:off x="1121804" y="231588"/>
              <a:ext cx="7790209" cy="874872"/>
              <a:chOff x="1121804" y="231588"/>
              <a:chExt cx="7790209" cy="874872"/>
            </a:xfrm>
          </p:grpSpPr>
          <p:grpSp>
            <p:nvGrpSpPr>
              <p:cNvPr id="177" name="Google Shape;177;p7"/>
              <p:cNvGrpSpPr/>
              <p:nvPr/>
            </p:nvGrpSpPr>
            <p:grpSpPr>
              <a:xfrm flipH="1">
                <a:off x="1121804" y="231588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78" name="Google Shape;178;p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" name="Google Shape;179;p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0" name="Google Shape;180;p7"/>
              <p:cNvGrpSpPr/>
              <p:nvPr/>
            </p:nvGrpSpPr>
            <p:grpSpPr>
              <a:xfrm flipH="1">
                <a:off x="8564378" y="758825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81" name="Google Shape;181;p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" name="Google Shape;182;p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subTitle" idx="1"/>
          </p:nvPr>
        </p:nvSpPr>
        <p:spPr>
          <a:xfrm>
            <a:off x="2607900" y="2675450"/>
            <a:ext cx="39282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9"/>
          <p:cNvSpPr txBox="1">
            <a:spLocks noGrp="1"/>
          </p:cNvSpPr>
          <p:nvPr>
            <p:ph type="title"/>
          </p:nvPr>
        </p:nvSpPr>
        <p:spPr>
          <a:xfrm>
            <a:off x="2607900" y="1832250"/>
            <a:ext cx="39282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197900"/>
            <a:ext cx="5549100" cy="173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4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1" name="Google Shape;221;p11"/>
          <p:cNvSpPr txBox="1">
            <a:spLocks noGrp="1"/>
          </p:cNvSpPr>
          <p:nvPr>
            <p:ph type="subTitle" idx="1"/>
          </p:nvPr>
        </p:nvSpPr>
        <p:spPr>
          <a:xfrm>
            <a:off x="782600" y="2928600"/>
            <a:ext cx="5414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22" name="Google Shape;222;p11"/>
          <p:cNvGrpSpPr/>
          <p:nvPr/>
        </p:nvGrpSpPr>
        <p:grpSpPr>
          <a:xfrm>
            <a:off x="-870044" y="-269137"/>
            <a:ext cx="11294381" cy="6450225"/>
            <a:chOff x="-870044" y="-269137"/>
            <a:chExt cx="11294381" cy="6450225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7825544" y="-269137"/>
              <a:ext cx="2598794" cy="2543100"/>
              <a:chOff x="3295581" y="1300200"/>
              <a:chExt cx="2598794" cy="2543100"/>
            </a:xfrm>
          </p:grpSpPr>
          <p:grpSp>
            <p:nvGrpSpPr>
              <p:cNvPr id="224" name="Google Shape;224;p11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225" name="Google Shape;225;p11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11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" name="Google Shape;227;p11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228;p11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229;p11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0" name="Google Shape;230;p11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1" name="Google Shape;231;p11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232" name="Google Shape;232;p11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3" name="Google Shape;233;p11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" name="Google Shape;234;p11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5" name="Google Shape;235;p11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6" name="Google Shape;236;p11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7" name="Google Shape;237;p11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" name="Google Shape;238;p11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9" name="Google Shape;239;p11"/>
            <p:cNvGrpSpPr/>
            <p:nvPr/>
          </p:nvGrpSpPr>
          <p:grpSpPr>
            <a:xfrm>
              <a:off x="-870044" y="3637988"/>
              <a:ext cx="2598794" cy="2543100"/>
              <a:chOff x="3295581" y="1300200"/>
              <a:chExt cx="2598794" cy="2543100"/>
            </a:xfrm>
          </p:grpSpPr>
          <p:grpSp>
            <p:nvGrpSpPr>
              <p:cNvPr id="240" name="Google Shape;240;p11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241" name="Google Shape;241;p11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2" name="Google Shape;242;p11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11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4" name="Google Shape;244;p11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" name="Google Shape;245;p11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" name="Google Shape;246;p11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7" name="Google Shape;247;p11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248" name="Google Shape;248;p11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9" name="Google Shape;249;p11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0" name="Google Shape;250;p11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1" name="Google Shape;251;p11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2" name="Google Shape;252;p11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11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254;p11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5" name="Google Shape;255;p11"/>
            <p:cNvGrpSpPr/>
            <p:nvPr/>
          </p:nvGrpSpPr>
          <p:grpSpPr>
            <a:xfrm>
              <a:off x="424164" y="71837"/>
              <a:ext cx="8408737" cy="4726642"/>
              <a:chOff x="424164" y="71837"/>
              <a:chExt cx="8408737" cy="4726642"/>
            </a:xfrm>
          </p:grpSpPr>
          <p:sp>
            <p:nvSpPr>
              <p:cNvPr id="256" name="Google Shape;256;p11"/>
              <p:cNvSpPr/>
              <p:nvPr/>
            </p:nvSpPr>
            <p:spPr>
              <a:xfrm>
                <a:off x="8289301" y="730629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7" name="Google Shape;257;p11"/>
              <p:cNvGrpSpPr/>
              <p:nvPr/>
            </p:nvGrpSpPr>
            <p:grpSpPr>
              <a:xfrm>
                <a:off x="7996539" y="71837"/>
                <a:ext cx="373871" cy="373871"/>
                <a:chOff x="1138350" y="1124300"/>
                <a:chExt cx="676200" cy="676200"/>
              </a:xfrm>
            </p:grpSpPr>
            <p:cxnSp>
              <p:nvCxnSpPr>
                <p:cNvPr id="258" name="Google Shape;258;p11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9" name="Google Shape;259;p11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60" name="Google Shape;260;p11"/>
              <p:cNvSpPr/>
              <p:nvPr/>
            </p:nvSpPr>
            <p:spPr>
              <a:xfrm>
                <a:off x="1105626" y="4254879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1" name="Google Shape;261;p11"/>
              <p:cNvGrpSpPr/>
              <p:nvPr/>
            </p:nvGrpSpPr>
            <p:grpSpPr>
              <a:xfrm>
                <a:off x="424164" y="3584687"/>
                <a:ext cx="373871" cy="373871"/>
                <a:chOff x="1138350" y="1124300"/>
                <a:chExt cx="676200" cy="676200"/>
              </a:xfrm>
            </p:grpSpPr>
            <p:cxnSp>
              <p:nvCxnSpPr>
                <p:cNvPr id="262" name="Google Shape;262;p11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263;p11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715100" y="2602350"/>
            <a:ext cx="52857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title" idx="2" hasCustomPrompt="1"/>
          </p:nvPr>
        </p:nvSpPr>
        <p:spPr>
          <a:xfrm>
            <a:off x="795050" y="1159463"/>
            <a:ext cx="1649400" cy="1323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8" name="Google Shape;288;p14"/>
          <p:cNvSpPr txBox="1">
            <a:spLocks noGrp="1"/>
          </p:cNvSpPr>
          <p:nvPr>
            <p:ph type="subTitle" idx="1"/>
          </p:nvPr>
        </p:nvSpPr>
        <p:spPr>
          <a:xfrm>
            <a:off x="715100" y="3559537"/>
            <a:ext cx="43602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14"/>
          <p:cNvGrpSpPr/>
          <p:nvPr/>
        </p:nvGrpSpPr>
        <p:grpSpPr>
          <a:xfrm>
            <a:off x="-1359782" y="-1523575"/>
            <a:ext cx="11151490" cy="8081001"/>
            <a:chOff x="-1359782" y="-1523575"/>
            <a:chExt cx="11151490" cy="8081001"/>
          </a:xfrm>
        </p:grpSpPr>
        <p:grpSp>
          <p:nvGrpSpPr>
            <p:cNvPr id="290" name="Google Shape;290;p14"/>
            <p:cNvGrpSpPr/>
            <p:nvPr/>
          </p:nvGrpSpPr>
          <p:grpSpPr>
            <a:xfrm>
              <a:off x="-1359782" y="-1523575"/>
              <a:ext cx="2624104" cy="2543100"/>
              <a:chOff x="-1359782" y="-1523575"/>
              <a:chExt cx="2624104" cy="2543100"/>
            </a:xfrm>
          </p:grpSpPr>
          <p:grpSp>
            <p:nvGrpSpPr>
              <p:cNvPr id="291" name="Google Shape;291;p14"/>
              <p:cNvGrpSpPr/>
              <p:nvPr/>
            </p:nvGrpSpPr>
            <p:grpSpPr>
              <a:xfrm flipH="1">
                <a:off x="-1359782" y="-1523575"/>
                <a:ext cx="2300464" cy="2543100"/>
                <a:chOff x="3649352" y="1300200"/>
                <a:chExt cx="2245012" cy="2543100"/>
              </a:xfrm>
            </p:grpSpPr>
            <p:grpSp>
              <p:nvGrpSpPr>
                <p:cNvPr id="292" name="Google Shape;292;p14"/>
                <p:cNvGrpSpPr/>
                <p:nvPr/>
              </p:nvGrpSpPr>
              <p:grpSpPr>
                <a:xfrm>
                  <a:off x="4028241" y="1300200"/>
                  <a:ext cx="1511300" cy="2543100"/>
                  <a:chOff x="2536900" y="609950"/>
                  <a:chExt cx="1511300" cy="2543100"/>
                </a:xfrm>
              </p:grpSpPr>
              <p:cxnSp>
                <p:nvCxnSpPr>
                  <p:cNvPr id="293" name="Google Shape;293;p14"/>
                  <p:cNvCxnSpPr/>
                  <p:nvPr/>
                </p:nvCxnSpPr>
                <p:spPr>
                  <a:xfrm>
                    <a:off x="25369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4" name="Google Shape;294;p14"/>
                  <p:cNvCxnSpPr/>
                  <p:nvPr/>
                </p:nvCxnSpPr>
                <p:spPr>
                  <a:xfrm>
                    <a:off x="291472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5" name="Google Shape;295;p14"/>
                  <p:cNvCxnSpPr/>
                  <p:nvPr/>
                </p:nvCxnSpPr>
                <p:spPr>
                  <a:xfrm>
                    <a:off x="329255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6" name="Google Shape;296;p14"/>
                  <p:cNvCxnSpPr/>
                  <p:nvPr/>
                </p:nvCxnSpPr>
                <p:spPr>
                  <a:xfrm>
                    <a:off x="36703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7" name="Google Shape;297;p14"/>
                  <p:cNvCxnSpPr/>
                  <p:nvPr/>
                </p:nvCxnSpPr>
                <p:spPr>
                  <a:xfrm>
                    <a:off x="40482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98" name="Google Shape;298;p14"/>
                <p:cNvGrpSpPr/>
                <p:nvPr/>
              </p:nvGrpSpPr>
              <p:grpSpPr>
                <a:xfrm>
                  <a:off x="3649352" y="1438288"/>
                  <a:ext cx="2245012" cy="2266950"/>
                  <a:chOff x="4864327" y="873450"/>
                  <a:chExt cx="2196900" cy="2266950"/>
                </a:xfrm>
              </p:grpSpPr>
              <p:cxnSp>
                <p:nvCxnSpPr>
                  <p:cNvPr id="299" name="Google Shape;299;p14"/>
                  <p:cNvCxnSpPr/>
                  <p:nvPr/>
                </p:nvCxnSpPr>
                <p:spPr>
                  <a:xfrm>
                    <a:off x="5962777" y="-2250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0" name="Google Shape;300;p14"/>
                  <p:cNvCxnSpPr/>
                  <p:nvPr/>
                </p:nvCxnSpPr>
                <p:spPr>
                  <a:xfrm>
                    <a:off x="5962777" y="1528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1" name="Google Shape;301;p14"/>
                  <p:cNvCxnSpPr/>
                  <p:nvPr/>
                </p:nvCxnSpPr>
                <p:spPr>
                  <a:xfrm>
                    <a:off x="5962777" y="5306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2" name="Google Shape;302;p14"/>
                  <p:cNvCxnSpPr/>
                  <p:nvPr/>
                </p:nvCxnSpPr>
                <p:spPr>
                  <a:xfrm>
                    <a:off x="5962777" y="90847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3" name="Google Shape;303;p14"/>
                  <p:cNvCxnSpPr/>
                  <p:nvPr/>
                </p:nvCxnSpPr>
                <p:spPr>
                  <a:xfrm>
                    <a:off x="5962777" y="12863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4" name="Google Shape;304;p14"/>
                  <p:cNvCxnSpPr/>
                  <p:nvPr/>
                </p:nvCxnSpPr>
                <p:spPr>
                  <a:xfrm>
                    <a:off x="5962777" y="16641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5" name="Google Shape;305;p14"/>
                  <p:cNvCxnSpPr/>
                  <p:nvPr/>
                </p:nvCxnSpPr>
                <p:spPr>
                  <a:xfrm>
                    <a:off x="5962777" y="20419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306" name="Google Shape;306;p14"/>
              <p:cNvGrpSpPr/>
              <p:nvPr/>
            </p:nvGrpSpPr>
            <p:grpSpPr>
              <a:xfrm>
                <a:off x="890451" y="320687"/>
                <a:ext cx="373871" cy="373871"/>
                <a:chOff x="1138350" y="1096605"/>
                <a:chExt cx="676200" cy="676200"/>
              </a:xfrm>
            </p:grpSpPr>
            <p:cxnSp>
              <p:nvCxnSpPr>
                <p:cNvPr id="307" name="Google Shape;307;p14"/>
                <p:cNvCxnSpPr/>
                <p:nvPr/>
              </p:nvCxnSpPr>
              <p:spPr>
                <a:xfrm>
                  <a:off x="1476450" y="1096605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14"/>
                <p:cNvCxnSpPr/>
                <p:nvPr/>
              </p:nvCxnSpPr>
              <p:spPr>
                <a:xfrm>
                  <a:off x="1476450" y="1096605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9" name="Google Shape;309;p14"/>
            <p:cNvGrpSpPr/>
            <p:nvPr/>
          </p:nvGrpSpPr>
          <p:grpSpPr>
            <a:xfrm>
              <a:off x="7399648" y="3926335"/>
              <a:ext cx="2392060" cy="2631091"/>
              <a:chOff x="7399648" y="3926335"/>
              <a:chExt cx="2392060" cy="2631091"/>
            </a:xfrm>
          </p:grpSpPr>
          <p:grpSp>
            <p:nvGrpSpPr>
              <p:cNvPr id="310" name="Google Shape;310;p14"/>
              <p:cNvGrpSpPr/>
              <p:nvPr/>
            </p:nvGrpSpPr>
            <p:grpSpPr>
              <a:xfrm>
                <a:off x="7399648" y="3926335"/>
                <a:ext cx="2392060" cy="2631091"/>
                <a:chOff x="3649352" y="1300200"/>
                <a:chExt cx="2245012" cy="2543100"/>
              </a:xfrm>
            </p:grpSpPr>
            <p:grpSp>
              <p:nvGrpSpPr>
                <p:cNvPr id="311" name="Google Shape;311;p14"/>
                <p:cNvGrpSpPr/>
                <p:nvPr/>
              </p:nvGrpSpPr>
              <p:grpSpPr>
                <a:xfrm>
                  <a:off x="4028241" y="1300200"/>
                  <a:ext cx="1511300" cy="2543100"/>
                  <a:chOff x="2536900" y="609950"/>
                  <a:chExt cx="1511300" cy="2543100"/>
                </a:xfrm>
              </p:grpSpPr>
              <p:cxnSp>
                <p:nvCxnSpPr>
                  <p:cNvPr id="312" name="Google Shape;312;p14"/>
                  <p:cNvCxnSpPr/>
                  <p:nvPr/>
                </p:nvCxnSpPr>
                <p:spPr>
                  <a:xfrm>
                    <a:off x="25369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3" name="Google Shape;313;p14"/>
                  <p:cNvCxnSpPr/>
                  <p:nvPr/>
                </p:nvCxnSpPr>
                <p:spPr>
                  <a:xfrm>
                    <a:off x="291472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4" name="Google Shape;314;p14"/>
                  <p:cNvCxnSpPr/>
                  <p:nvPr/>
                </p:nvCxnSpPr>
                <p:spPr>
                  <a:xfrm>
                    <a:off x="329255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5" name="Google Shape;315;p14"/>
                  <p:cNvCxnSpPr/>
                  <p:nvPr/>
                </p:nvCxnSpPr>
                <p:spPr>
                  <a:xfrm>
                    <a:off x="36703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6" name="Google Shape;316;p14"/>
                  <p:cNvCxnSpPr/>
                  <p:nvPr/>
                </p:nvCxnSpPr>
                <p:spPr>
                  <a:xfrm>
                    <a:off x="40482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17" name="Google Shape;317;p14"/>
                <p:cNvGrpSpPr/>
                <p:nvPr/>
              </p:nvGrpSpPr>
              <p:grpSpPr>
                <a:xfrm>
                  <a:off x="3649352" y="1438288"/>
                  <a:ext cx="2245012" cy="2266950"/>
                  <a:chOff x="4864327" y="873450"/>
                  <a:chExt cx="2196900" cy="2266950"/>
                </a:xfrm>
              </p:grpSpPr>
              <p:cxnSp>
                <p:nvCxnSpPr>
                  <p:cNvPr id="318" name="Google Shape;318;p14"/>
                  <p:cNvCxnSpPr/>
                  <p:nvPr/>
                </p:nvCxnSpPr>
                <p:spPr>
                  <a:xfrm>
                    <a:off x="5962777" y="-2250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9" name="Google Shape;319;p14"/>
                  <p:cNvCxnSpPr/>
                  <p:nvPr/>
                </p:nvCxnSpPr>
                <p:spPr>
                  <a:xfrm>
                    <a:off x="5962777" y="1528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0" name="Google Shape;320;p14"/>
                  <p:cNvCxnSpPr/>
                  <p:nvPr/>
                </p:nvCxnSpPr>
                <p:spPr>
                  <a:xfrm>
                    <a:off x="5962777" y="5306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1" name="Google Shape;321;p14"/>
                  <p:cNvCxnSpPr/>
                  <p:nvPr/>
                </p:nvCxnSpPr>
                <p:spPr>
                  <a:xfrm>
                    <a:off x="5962777" y="90847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2" name="Google Shape;322;p14"/>
                  <p:cNvCxnSpPr/>
                  <p:nvPr/>
                </p:nvCxnSpPr>
                <p:spPr>
                  <a:xfrm>
                    <a:off x="5962777" y="12863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3" name="Google Shape;323;p14"/>
                  <p:cNvCxnSpPr/>
                  <p:nvPr/>
                </p:nvCxnSpPr>
                <p:spPr>
                  <a:xfrm>
                    <a:off x="5962777" y="16641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4" name="Google Shape;324;p14"/>
                  <p:cNvCxnSpPr/>
                  <p:nvPr/>
                </p:nvCxnSpPr>
                <p:spPr>
                  <a:xfrm>
                    <a:off x="5962777" y="20419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sp>
            <p:nvSpPr>
              <p:cNvPr id="325" name="Google Shape;325;p14"/>
              <p:cNvSpPr/>
              <p:nvPr/>
            </p:nvSpPr>
            <p:spPr>
              <a:xfrm>
                <a:off x="7572175" y="4225813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14"/>
              <p:cNvGrpSpPr/>
              <p:nvPr/>
            </p:nvGrpSpPr>
            <p:grpSpPr>
              <a:xfrm>
                <a:off x="8421853" y="4692017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327" name="Google Shape;327;p14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8" name="Google Shape;328;p14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 txBox="1">
            <a:spLocks noGrp="1"/>
          </p:cNvSpPr>
          <p:nvPr>
            <p:ph type="title"/>
          </p:nvPr>
        </p:nvSpPr>
        <p:spPr>
          <a:xfrm>
            <a:off x="4068700" y="2341313"/>
            <a:ext cx="4360200" cy="14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1" name="Google Shape;331;p15"/>
          <p:cNvSpPr txBox="1">
            <a:spLocks noGrp="1"/>
          </p:cNvSpPr>
          <p:nvPr>
            <p:ph type="title" idx="2" hasCustomPrompt="1"/>
          </p:nvPr>
        </p:nvSpPr>
        <p:spPr>
          <a:xfrm>
            <a:off x="6722350" y="802276"/>
            <a:ext cx="1649400" cy="1323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2" name="Google Shape;332;p15"/>
          <p:cNvSpPr txBox="1">
            <a:spLocks noGrp="1"/>
          </p:cNvSpPr>
          <p:nvPr>
            <p:ph type="subTitle" idx="1"/>
          </p:nvPr>
        </p:nvSpPr>
        <p:spPr>
          <a:xfrm>
            <a:off x="4068700" y="3916724"/>
            <a:ext cx="43602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" name="Google Shape;333;p15"/>
          <p:cNvGrpSpPr/>
          <p:nvPr/>
        </p:nvGrpSpPr>
        <p:grpSpPr>
          <a:xfrm>
            <a:off x="-946244" y="-192937"/>
            <a:ext cx="5724081" cy="7237950"/>
            <a:chOff x="-946244" y="-192937"/>
            <a:chExt cx="5724081" cy="7237950"/>
          </a:xfrm>
        </p:grpSpPr>
        <p:grpSp>
          <p:nvGrpSpPr>
            <p:cNvPr id="334" name="Google Shape;334;p15"/>
            <p:cNvGrpSpPr/>
            <p:nvPr/>
          </p:nvGrpSpPr>
          <p:grpSpPr>
            <a:xfrm flipH="1">
              <a:off x="-946244" y="-192937"/>
              <a:ext cx="2598794" cy="2543100"/>
              <a:chOff x="3295581" y="1300200"/>
              <a:chExt cx="2598794" cy="2543100"/>
            </a:xfrm>
          </p:grpSpPr>
          <p:grpSp>
            <p:nvGrpSpPr>
              <p:cNvPr id="335" name="Google Shape;335;p15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336" name="Google Shape;336;p15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15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8" name="Google Shape;338;p15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9" name="Google Shape;339;p15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0" name="Google Shape;340;p15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1" name="Google Shape;341;p15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2" name="Google Shape;342;p15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343" name="Google Shape;343;p15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" name="Google Shape;344;p15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5" name="Google Shape;345;p15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6" name="Google Shape;346;p15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7" name="Google Shape;347;p15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Google Shape;348;p15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349;p15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50" name="Google Shape;350;p15"/>
            <p:cNvGrpSpPr/>
            <p:nvPr/>
          </p:nvGrpSpPr>
          <p:grpSpPr>
            <a:xfrm flipH="1">
              <a:off x="2179044" y="4501913"/>
              <a:ext cx="2598794" cy="2543100"/>
              <a:chOff x="3295581" y="1300200"/>
              <a:chExt cx="2598794" cy="2543100"/>
            </a:xfrm>
          </p:grpSpPr>
          <p:grpSp>
            <p:nvGrpSpPr>
              <p:cNvPr id="351" name="Google Shape;351;p15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352" name="Google Shape;352;p15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3" name="Google Shape;353;p15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4" name="Google Shape;354;p15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5" name="Google Shape;355;p15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6" name="Google Shape;356;p15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7" name="Google Shape;357;p15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8" name="Google Shape;358;p15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359" name="Google Shape;359;p15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0" name="Google Shape;360;p15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1" name="Google Shape;361;p15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2" name="Google Shape;362;p15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3" name="Google Shape;363;p15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4" name="Google Shape;364;p15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5" name="Google Shape;365;p15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366" name="Google Shape;366;p15"/>
          <p:cNvGrpSpPr/>
          <p:nvPr/>
        </p:nvGrpSpPr>
        <p:grpSpPr>
          <a:xfrm>
            <a:off x="645192" y="148037"/>
            <a:ext cx="3200387" cy="4685496"/>
            <a:chOff x="645192" y="148037"/>
            <a:chExt cx="3200387" cy="4685496"/>
          </a:xfrm>
        </p:grpSpPr>
        <p:sp>
          <p:nvSpPr>
            <p:cNvPr id="367" name="Google Shape;367;p15"/>
            <p:cNvSpPr/>
            <p:nvPr/>
          </p:nvSpPr>
          <p:spPr>
            <a:xfrm flipH="1">
              <a:off x="645192" y="806829"/>
              <a:ext cx="543600" cy="5436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15"/>
            <p:cNvGrpSpPr/>
            <p:nvPr/>
          </p:nvGrpSpPr>
          <p:grpSpPr>
            <a:xfrm flipH="1">
              <a:off x="1107684" y="148037"/>
              <a:ext cx="373871" cy="373871"/>
              <a:chOff x="1138350" y="1124300"/>
              <a:chExt cx="676200" cy="676200"/>
            </a:xfrm>
          </p:grpSpPr>
          <p:cxnSp>
            <p:nvCxnSpPr>
              <p:cNvPr id="369" name="Google Shape;369;p15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15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1" name="Google Shape;371;p15"/>
            <p:cNvGrpSpPr/>
            <p:nvPr/>
          </p:nvGrpSpPr>
          <p:grpSpPr>
            <a:xfrm flipH="1">
              <a:off x="3471709" y="4459662"/>
              <a:ext cx="373871" cy="373871"/>
              <a:chOff x="1138350" y="1124300"/>
              <a:chExt cx="676200" cy="676200"/>
            </a:xfrm>
          </p:grpSpPr>
          <p:cxnSp>
            <p:nvCxnSpPr>
              <p:cNvPr id="372" name="Google Shape;372;p15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15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2"/>
          <p:cNvSpPr txBox="1">
            <a:spLocks noGrp="1"/>
          </p:cNvSpPr>
          <p:nvPr>
            <p:ph type="title"/>
          </p:nvPr>
        </p:nvSpPr>
        <p:spPr>
          <a:xfrm>
            <a:off x="5076700" y="1354300"/>
            <a:ext cx="33522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2" name="Google Shape;512;p22"/>
          <p:cNvSpPr txBox="1">
            <a:spLocks noGrp="1"/>
          </p:cNvSpPr>
          <p:nvPr>
            <p:ph type="subTitle" idx="1"/>
          </p:nvPr>
        </p:nvSpPr>
        <p:spPr>
          <a:xfrm>
            <a:off x="5076700" y="2059850"/>
            <a:ext cx="33522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p22"/>
          <p:cNvGrpSpPr/>
          <p:nvPr/>
        </p:nvGrpSpPr>
        <p:grpSpPr>
          <a:xfrm>
            <a:off x="7962709" y="242613"/>
            <a:ext cx="837388" cy="890035"/>
            <a:chOff x="7962709" y="242613"/>
            <a:chExt cx="837388" cy="890035"/>
          </a:xfrm>
        </p:grpSpPr>
        <p:sp>
          <p:nvSpPr>
            <p:cNvPr id="514" name="Google Shape;514;p22"/>
            <p:cNvSpPr/>
            <p:nvPr/>
          </p:nvSpPr>
          <p:spPr>
            <a:xfrm flipH="1">
              <a:off x="7962709" y="242613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" name="Google Shape;515;p22"/>
            <p:cNvGrpSpPr/>
            <p:nvPr/>
          </p:nvGrpSpPr>
          <p:grpSpPr>
            <a:xfrm>
              <a:off x="8452462" y="785013"/>
              <a:ext cx="347634" cy="347634"/>
              <a:chOff x="1138350" y="1124300"/>
              <a:chExt cx="676200" cy="676200"/>
            </a:xfrm>
          </p:grpSpPr>
          <p:cxnSp>
            <p:nvCxnSpPr>
              <p:cNvPr id="516" name="Google Shape;516;p2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2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ExtraBold"/>
              <a:buNone/>
              <a:defRPr sz="3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8" r:id="rId6"/>
    <p:sldLayoutId id="2147483660" r:id="rId7"/>
    <p:sldLayoutId id="2147483661" r:id="rId8"/>
    <p:sldLayoutId id="2147483668" r:id="rId9"/>
    <p:sldLayoutId id="2147483669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81" r:id="rId18"/>
    <p:sldLayoutId id="2147483682" r:id="rId19"/>
    <p:sldLayoutId id="2147483683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share/19tMvru44h/?mibextid=wwXIf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ichef2025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ichef2025?igsh=ajFvOGFobXFoNGtl&amp;utm_source=q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hashtag/%D8%B7%D8%A8%D8%AE_%D8%B0%D9%83%D9%8A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13" Type="http://schemas.openxmlformats.org/officeDocument/2006/relationships/image" Target="../media/image23.jpeg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www.facebook.com/hashtag/aichef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12" Type="http://schemas.openxmlformats.org/officeDocument/2006/relationships/hyperlink" Target="https://www.facebook.com/hashtag/%D8%B7%D8%A8%D8%AE_%D8%A8%D9%85%D9%83%D9%88%D9%86%D8%A7%D8%AA%D9%83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facebook.com/hashtag/ichef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11" Type="http://schemas.openxmlformats.org/officeDocument/2006/relationships/hyperlink" Target="https://www.facebook.com/hashtag/%D8%B0%D9%83%D8%A7%D8%A1_%D8%A7%D8%B5%D8%B7%D9%86%D8%A7%D8%B9%D9%8A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www.facebook.com/hashtag/%D8%AA%D8%B7%D8%A8%D9%8A%D9%82_%D8%A7%D9%84%D8%B7%D8%A8%D8%AE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4" Type="http://schemas.openxmlformats.org/officeDocument/2006/relationships/notesSlide" Target="../notesSlides/notesSlide22.xml"/><Relationship Id="rId9" Type="http://schemas.openxmlformats.org/officeDocument/2006/relationships/hyperlink" Target="https://www.facebook.com/hashtag/%D9%88%D8%B5%D9%81%D8%A7%D8%AA_%D8%B3%D9%87%D9%84%D8%A9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1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42"/>
          <p:cNvGrpSpPr/>
          <p:nvPr/>
        </p:nvGrpSpPr>
        <p:grpSpPr>
          <a:xfrm>
            <a:off x="5628294" y="2065388"/>
            <a:ext cx="2598794" cy="2543100"/>
            <a:chOff x="3295581" y="1300200"/>
            <a:chExt cx="2598794" cy="2543100"/>
          </a:xfrm>
        </p:grpSpPr>
        <p:grpSp>
          <p:nvGrpSpPr>
            <p:cNvPr id="1054" name="Google Shape;1054;p42"/>
            <p:cNvGrpSpPr/>
            <p:nvPr/>
          </p:nvGrpSpPr>
          <p:grpSpPr>
            <a:xfrm>
              <a:off x="3650416" y="1300200"/>
              <a:ext cx="1889125" cy="2543100"/>
              <a:chOff x="2159075" y="609950"/>
              <a:chExt cx="1889125" cy="2543100"/>
            </a:xfrm>
          </p:grpSpPr>
          <p:cxnSp>
            <p:nvCxnSpPr>
              <p:cNvPr id="1055" name="Google Shape;1055;p42"/>
              <p:cNvCxnSpPr/>
              <p:nvPr/>
            </p:nvCxnSpPr>
            <p:spPr>
              <a:xfrm>
                <a:off x="2159075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6" name="Google Shape;1056;p42"/>
              <p:cNvCxnSpPr/>
              <p:nvPr/>
            </p:nvCxnSpPr>
            <p:spPr>
              <a:xfrm>
                <a:off x="253690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7" name="Google Shape;1057;p42"/>
              <p:cNvCxnSpPr/>
              <p:nvPr/>
            </p:nvCxnSpPr>
            <p:spPr>
              <a:xfrm>
                <a:off x="2914725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8" name="Google Shape;1058;p42"/>
              <p:cNvCxnSpPr/>
              <p:nvPr/>
            </p:nvCxnSpPr>
            <p:spPr>
              <a:xfrm>
                <a:off x="329255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9" name="Google Shape;1059;p42"/>
              <p:cNvCxnSpPr/>
              <p:nvPr/>
            </p:nvCxnSpPr>
            <p:spPr>
              <a:xfrm>
                <a:off x="3670375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0" name="Google Shape;1060;p42"/>
              <p:cNvCxnSpPr/>
              <p:nvPr/>
            </p:nvCxnSpPr>
            <p:spPr>
              <a:xfrm>
                <a:off x="404820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61" name="Google Shape;1061;p42"/>
            <p:cNvGrpSpPr/>
            <p:nvPr/>
          </p:nvGrpSpPr>
          <p:grpSpPr>
            <a:xfrm>
              <a:off x="3295581" y="1438275"/>
              <a:ext cx="2598794" cy="2266950"/>
              <a:chOff x="4518138" y="873438"/>
              <a:chExt cx="2543100" cy="2266950"/>
            </a:xfrm>
          </p:grpSpPr>
          <p:cxnSp>
            <p:nvCxnSpPr>
              <p:cNvPr id="1062" name="Google Shape;1062;p42"/>
              <p:cNvCxnSpPr/>
              <p:nvPr/>
            </p:nvCxnSpPr>
            <p:spPr>
              <a:xfrm>
                <a:off x="5789688" y="-398112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3" name="Google Shape;1063;p42"/>
              <p:cNvCxnSpPr/>
              <p:nvPr/>
            </p:nvCxnSpPr>
            <p:spPr>
              <a:xfrm>
                <a:off x="5789688" y="-20287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4" name="Google Shape;1064;p42"/>
              <p:cNvCxnSpPr/>
              <p:nvPr/>
            </p:nvCxnSpPr>
            <p:spPr>
              <a:xfrm>
                <a:off x="5789688" y="357538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5" name="Google Shape;1065;p42"/>
              <p:cNvCxnSpPr/>
              <p:nvPr/>
            </p:nvCxnSpPr>
            <p:spPr>
              <a:xfrm>
                <a:off x="5789688" y="735363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6" name="Google Shape;1066;p42"/>
              <p:cNvCxnSpPr/>
              <p:nvPr/>
            </p:nvCxnSpPr>
            <p:spPr>
              <a:xfrm>
                <a:off x="5789688" y="1113188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7" name="Google Shape;1067;p42"/>
              <p:cNvCxnSpPr/>
              <p:nvPr/>
            </p:nvCxnSpPr>
            <p:spPr>
              <a:xfrm>
                <a:off x="5789688" y="1491013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8" name="Google Shape;1068;p42"/>
              <p:cNvCxnSpPr/>
              <p:nvPr/>
            </p:nvCxnSpPr>
            <p:spPr>
              <a:xfrm>
                <a:off x="5789688" y="1868838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BA66DF-5836-FA01-B903-ADC41C854B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713" b="84194"/>
          <a:stretch/>
        </p:blipFill>
        <p:spPr bwMode="auto">
          <a:xfrm>
            <a:off x="250950" y="146198"/>
            <a:ext cx="977900" cy="8680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66FF-7951-5C86-5169-6AA7096E62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35" y="1022247"/>
            <a:ext cx="3605938" cy="360593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itle 1">
            <a:extLst>
              <a:ext uri="{FF2B5EF4-FFF2-40B4-BE49-F238E27FC236}">
                <a16:creationId xmlns:a16="http://schemas.microsoft.com/office/drawing/2014/main" id="{7B70D0C7-8744-B525-A84B-404D6B801CBC}"/>
              </a:ext>
            </a:extLst>
          </p:cNvPr>
          <p:cNvSpPr txBox="1">
            <a:spLocks/>
          </p:cNvSpPr>
          <p:nvPr/>
        </p:nvSpPr>
        <p:spPr>
          <a:xfrm>
            <a:off x="791106" y="2065388"/>
            <a:ext cx="4250328" cy="54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ExtraBold"/>
              <a:buNone/>
              <a:defRPr sz="3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Group: </a:t>
            </a:r>
            <a:r>
              <a:rPr lang="en-US" sz="2000" b="1" kern="100" dirty="0">
                <a:solidFill>
                  <a:srgbClr val="24242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YAT458A_ALX2_DRT1_S1</a:t>
            </a:r>
          </a:p>
          <a:p>
            <a:pPr algn="ctr"/>
            <a:endParaRPr lang="en-US" sz="4800" dirty="0"/>
          </a:p>
        </p:txBody>
      </p:sp>
      <p:sp>
        <p:nvSpPr>
          <p:cNvPr id="115" name="Subtitle 3">
            <a:extLst>
              <a:ext uri="{FF2B5EF4-FFF2-40B4-BE49-F238E27FC236}">
                <a16:creationId xmlns:a16="http://schemas.microsoft.com/office/drawing/2014/main" id="{2F7B20BD-8371-AF84-F985-CB9D826ED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746" y="2862021"/>
            <a:ext cx="4878531" cy="1981634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Submitted by: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6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Rewaa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Ahmed Mohamed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Harraz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(Content strategist, Editor)</a:t>
            </a:r>
            <a:endParaRPr lang="en-US" sz="12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Rahma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youssef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salah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eldin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(Content strategist)</a:t>
            </a:r>
            <a:endParaRPr lang="en-US" sz="12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Nada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Mohi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Eldeen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Ali (Content design, Editor)</a:t>
            </a:r>
            <a:endParaRPr lang="en-US" sz="12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Amr Aly Abdel Aziz Mohamed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Kotb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r>
              <a:rPr lang="ar-EG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Video Editor, STP Developer)</a:t>
            </a:r>
            <a:endParaRPr lang="en-US" sz="12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Amr Khaled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abdel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Mohsen (Market research)</a:t>
            </a:r>
            <a:endParaRPr lang="en-US" sz="12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 indent="3175"/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Abdelrahman Ahmed Saeed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5078A49-5E91-B235-0AAE-C9E248A68809}"/>
              </a:ext>
            </a:extLst>
          </p:cNvPr>
          <p:cNvSpPr txBox="1"/>
          <p:nvPr/>
        </p:nvSpPr>
        <p:spPr>
          <a:xfrm>
            <a:off x="200426" y="2492171"/>
            <a:ext cx="5389925" cy="42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1400"/>
              </a:spcAft>
            </a:pPr>
            <a:r>
              <a:rPr lang="en-US" sz="2000" b="1" kern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Supervised by: Moemen El Badri</a:t>
            </a:r>
            <a:endParaRPr lang="en-US" sz="1200" kern="10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1106" y="1258214"/>
            <a:ext cx="452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Digital Marketing Specialist</a:t>
            </a:r>
          </a:p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Graduation Project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55"/>
          <p:cNvSpPr txBox="1">
            <a:spLocks noGrp="1"/>
          </p:cNvSpPr>
          <p:nvPr>
            <p:ph type="subTitle" idx="7"/>
          </p:nvPr>
        </p:nvSpPr>
        <p:spPr>
          <a:xfrm>
            <a:off x="719675" y="2018925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Partners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7" name="Google Shape;1937;p55"/>
          <p:cNvSpPr txBox="1">
            <a:spLocks noGrp="1"/>
          </p:cNvSpPr>
          <p:nvPr>
            <p:ph type="subTitle" idx="13"/>
          </p:nvPr>
        </p:nvSpPr>
        <p:spPr>
          <a:xfrm>
            <a:off x="719675" y="3064608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Relationships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8" name="Google Shape;1938;p55"/>
          <p:cNvSpPr txBox="1">
            <a:spLocks noGrp="1"/>
          </p:cNvSpPr>
          <p:nvPr>
            <p:ph type="subTitle" idx="8"/>
          </p:nvPr>
        </p:nvSpPr>
        <p:spPr>
          <a:xfrm>
            <a:off x="3442006" y="2018925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Activities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9" name="Google Shape;1939;p55"/>
          <p:cNvSpPr txBox="1">
            <a:spLocks noGrp="1"/>
          </p:cNvSpPr>
          <p:nvPr>
            <p:ph type="subTitle" idx="9"/>
          </p:nvPr>
        </p:nvSpPr>
        <p:spPr>
          <a:xfrm>
            <a:off x="6155500" y="2018925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 Proposition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1" name="Google Shape;1941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BCM</a:t>
            </a:r>
            <a:endParaRPr dirty="0"/>
          </a:p>
        </p:txBody>
      </p:sp>
      <p:sp>
        <p:nvSpPr>
          <p:cNvPr id="1944" name="Google Shape;1944;p55"/>
          <p:cNvSpPr txBox="1">
            <a:spLocks noGrp="1"/>
          </p:cNvSpPr>
          <p:nvPr>
            <p:ph type="subTitle" idx="14"/>
          </p:nvPr>
        </p:nvSpPr>
        <p:spPr>
          <a:xfrm>
            <a:off x="3442006" y="3064608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Segments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5" name="Google Shape;1945;p55"/>
          <p:cNvSpPr txBox="1">
            <a:spLocks noGrp="1"/>
          </p:cNvSpPr>
          <p:nvPr>
            <p:ph type="subTitle" idx="15"/>
          </p:nvPr>
        </p:nvSpPr>
        <p:spPr>
          <a:xfrm>
            <a:off x="6112143" y="3086833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6" name="Google Shape;1946;p55"/>
          <p:cNvCxnSpPr/>
          <p:nvPr/>
        </p:nvCxnSpPr>
        <p:spPr>
          <a:xfrm>
            <a:off x="2613600" y="1062613"/>
            <a:ext cx="3916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7" name="Google Shape;1947;p55"/>
          <p:cNvSpPr/>
          <p:nvPr/>
        </p:nvSpPr>
        <p:spPr>
          <a:xfrm>
            <a:off x="1407275" y="1453119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55"/>
          <p:cNvSpPr/>
          <p:nvPr/>
        </p:nvSpPr>
        <p:spPr>
          <a:xfrm>
            <a:off x="4129606" y="1453119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55"/>
          <p:cNvSpPr/>
          <p:nvPr/>
        </p:nvSpPr>
        <p:spPr>
          <a:xfrm>
            <a:off x="6843100" y="1453119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55"/>
          <p:cNvSpPr/>
          <p:nvPr/>
        </p:nvSpPr>
        <p:spPr>
          <a:xfrm>
            <a:off x="1407275" y="249880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55"/>
          <p:cNvSpPr/>
          <p:nvPr/>
        </p:nvSpPr>
        <p:spPr>
          <a:xfrm>
            <a:off x="4129606" y="249880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55"/>
          <p:cNvSpPr/>
          <p:nvPr/>
        </p:nvSpPr>
        <p:spPr>
          <a:xfrm>
            <a:off x="6843100" y="249880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55"/>
          <p:cNvSpPr/>
          <p:nvPr/>
        </p:nvSpPr>
        <p:spPr>
          <a:xfrm>
            <a:off x="4397952" y="1566392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954" name="Google Shape;1954;p55"/>
          <p:cNvGrpSpPr/>
          <p:nvPr/>
        </p:nvGrpSpPr>
        <p:grpSpPr>
          <a:xfrm>
            <a:off x="1712727" y="1566392"/>
            <a:ext cx="278296" cy="339253"/>
            <a:chOff x="3907325" y="2620775"/>
            <a:chExt cx="395250" cy="481825"/>
          </a:xfrm>
        </p:grpSpPr>
        <p:sp>
          <p:nvSpPr>
            <p:cNvPr id="1955" name="Google Shape;1955;p5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59" name="Google Shape;1959;p55"/>
          <p:cNvGrpSpPr/>
          <p:nvPr/>
        </p:nvGrpSpPr>
        <p:grpSpPr>
          <a:xfrm>
            <a:off x="7099237" y="2621278"/>
            <a:ext cx="376926" cy="320849"/>
            <a:chOff x="5645200" y="879425"/>
            <a:chExt cx="478575" cy="407375"/>
          </a:xfrm>
        </p:grpSpPr>
        <p:sp>
          <p:nvSpPr>
            <p:cNvPr id="1960" name="Google Shape;1960;p5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6" name="Google Shape;1966;p55"/>
          <p:cNvGrpSpPr/>
          <p:nvPr/>
        </p:nvGrpSpPr>
        <p:grpSpPr>
          <a:xfrm>
            <a:off x="4447574" y="2612076"/>
            <a:ext cx="253265" cy="339253"/>
            <a:chOff x="3938800" y="4399275"/>
            <a:chExt cx="359700" cy="481825"/>
          </a:xfrm>
        </p:grpSpPr>
        <p:sp>
          <p:nvSpPr>
            <p:cNvPr id="1967" name="Google Shape;1967;p5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72" name="Google Shape;1972;p55"/>
          <p:cNvGrpSpPr/>
          <p:nvPr/>
        </p:nvGrpSpPr>
        <p:grpSpPr>
          <a:xfrm>
            <a:off x="1675622" y="2608537"/>
            <a:ext cx="352505" cy="346331"/>
            <a:chOff x="-40748275" y="3238700"/>
            <a:chExt cx="322600" cy="316950"/>
          </a:xfrm>
        </p:grpSpPr>
        <p:sp>
          <p:nvSpPr>
            <p:cNvPr id="1973" name="Google Shape;1973;p55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979;p55"/>
          <p:cNvGrpSpPr/>
          <p:nvPr/>
        </p:nvGrpSpPr>
        <p:grpSpPr>
          <a:xfrm>
            <a:off x="7108206" y="1558256"/>
            <a:ext cx="358987" cy="355525"/>
            <a:chOff x="-49766550" y="3920175"/>
            <a:chExt cx="303250" cy="300325"/>
          </a:xfrm>
        </p:grpSpPr>
        <p:sp>
          <p:nvSpPr>
            <p:cNvPr id="1980" name="Google Shape;1980;p55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4" name="Google Shape;1984;p55"/>
          <p:cNvGrpSpPr/>
          <p:nvPr/>
        </p:nvGrpSpPr>
        <p:grpSpPr>
          <a:xfrm>
            <a:off x="514675" y="192463"/>
            <a:ext cx="8176129" cy="558975"/>
            <a:chOff x="514675" y="192463"/>
            <a:chExt cx="8176129" cy="558975"/>
          </a:xfrm>
        </p:grpSpPr>
        <p:sp>
          <p:nvSpPr>
            <p:cNvPr id="1985" name="Google Shape;1985;p55"/>
            <p:cNvSpPr/>
            <p:nvPr/>
          </p:nvSpPr>
          <p:spPr>
            <a:xfrm>
              <a:off x="514675" y="192463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 flipH="1">
              <a:off x="8281304" y="3419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944;p55">
            <a:extLst>
              <a:ext uri="{FF2B5EF4-FFF2-40B4-BE49-F238E27FC236}">
                <a16:creationId xmlns:a16="http://schemas.microsoft.com/office/drawing/2014/main" id="{6084BF74-901B-FDBA-88D5-D68FFBD9E44C}"/>
              </a:ext>
            </a:extLst>
          </p:cNvPr>
          <p:cNvSpPr txBox="1">
            <a:spLocks/>
          </p:cNvSpPr>
          <p:nvPr/>
        </p:nvSpPr>
        <p:spPr>
          <a:xfrm>
            <a:off x="3315374" y="4386528"/>
            <a:ext cx="2264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 Structure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1945;p55">
            <a:extLst>
              <a:ext uri="{FF2B5EF4-FFF2-40B4-BE49-F238E27FC236}">
                <a16:creationId xmlns:a16="http://schemas.microsoft.com/office/drawing/2014/main" id="{D1687526-A0F5-6F1E-45DA-A309BB1C97CE}"/>
              </a:ext>
            </a:extLst>
          </p:cNvPr>
          <p:cNvSpPr txBox="1">
            <a:spLocks/>
          </p:cNvSpPr>
          <p:nvPr/>
        </p:nvSpPr>
        <p:spPr>
          <a:xfrm>
            <a:off x="5985511" y="4408753"/>
            <a:ext cx="2264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Revenue Streams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endParaRPr lang="en-US" sz="1800" b="1" kern="100" dirty="0">
              <a:solidFill>
                <a:srgbClr val="0F4761"/>
              </a:solidFill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1950;p55">
            <a:extLst>
              <a:ext uri="{FF2B5EF4-FFF2-40B4-BE49-F238E27FC236}">
                <a16:creationId xmlns:a16="http://schemas.microsoft.com/office/drawing/2014/main" id="{2EEEDD89-B9E9-D723-948C-E218D6BBD54A}"/>
              </a:ext>
            </a:extLst>
          </p:cNvPr>
          <p:cNvSpPr/>
          <p:nvPr/>
        </p:nvSpPr>
        <p:spPr>
          <a:xfrm>
            <a:off x="1280643" y="382072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951;p55">
            <a:extLst>
              <a:ext uri="{FF2B5EF4-FFF2-40B4-BE49-F238E27FC236}">
                <a16:creationId xmlns:a16="http://schemas.microsoft.com/office/drawing/2014/main" id="{9EE811DF-BA76-4D5B-D7A7-6B23FE69D24C}"/>
              </a:ext>
            </a:extLst>
          </p:cNvPr>
          <p:cNvSpPr/>
          <p:nvPr/>
        </p:nvSpPr>
        <p:spPr>
          <a:xfrm>
            <a:off x="4002974" y="382072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52;p55">
            <a:extLst>
              <a:ext uri="{FF2B5EF4-FFF2-40B4-BE49-F238E27FC236}">
                <a16:creationId xmlns:a16="http://schemas.microsoft.com/office/drawing/2014/main" id="{3739B335-FB5B-ABF6-A488-F7FF26C29855}"/>
              </a:ext>
            </a:extLst>
          </p:cNvPr>
          <p:cNvSpPr/>
          <p:nvPr/>
        </p:nvSpPr>
        <p:spPr>
          <a:xfrm>
            <a:off x="6716468" y="382072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959;p55">
            <a:extLst>
              <a:ext uri="{FF2B5EF4-FFF2-40B4-BE49-F238E27FC236}">
                <a16:creationId xmlns:a16="http://schemas.microsoft.com/office/drawing/2014/main" id="{CBE8E98C-18D0-CAE1-ACEB-F2DBA8D038A6}"/>
              </a:ext>
            </a:extLst>
          </p:cNvPr>
          <p:cNvGrpSpPr/>
          <p:nvPr/>
        </p:nvGrpSpPr>
        <p:grpSpPr>
          <a:xfrm>
            <a:off x="6972605" y="3943198"/>
            <a:ext cx="376926" cy="320849"/>
            <a:chOff x="5645200" y="879425"/>
            <a:chExt cx="478575" cy="407375"/>
          </a:xfrm>
        </p:grpSpPr>
        <p:sp>
          <p:nvSpPr>
            <p:cNvPr id="18" name="Google Shape;1960;p55">
              <a:extLst>
                <a:ext uri="{FF2B5EF4-FFF2-40B4-BE49-F238E27FC236}">
                  <a16:creationId xmlns:a16="http://schemas.microsoft.com/office/drawing/2014/main" id="{0F05B545-365A-9530-CC16-B3350959D1EA}"/>
                </a:ext>
              </a:extLst>
            </p:cNvPr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1961;p55">
              <a:extLst>
                <a:ext uri="{FF2B5EF4-FFF2-40B4-BE49-F238E27FC236}">
                  <a16:creationId xmlns:a16="http://schemas.microsoft.com/office/drawing/2014/main" id="{ED01D941-D835-F8CB-92B5-7C01A2F3BC90}"/>
                </a:ext>
              </a:extLst>
            </p:cNvPr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1962;p55">
              <a:extLst>
                <a:ext uri="{FF2B5EF4-FFF2-40B4-BE49-F238E27FC236}">
                  <a16:creationId xmlns:a16="http://schemas.microsoft.com/office/drawing/2014/main" id="{D28CF132-42AF-5424-6952-B27722265BC0}"/>
                </a:ext>
              </a:extLst>
            </p:cNvPr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963;p55">
              <a:extLst>
                <a:ext uri="{FF2B5EF4-FFF2-40B4-BE49-F238E27FC236}">
                  <a16:creationId xmlns:a16="http://schemas.microsoft.com/office/drawing/2014/main" id="{39C36BE9-C7F1-D8D6-F38E-24DF8071EA80}"/>
                </a:ext>
              </a:extLst>
            </p:cNvPr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1964;p55">
              <a:extLst>
                <a:ext uri="{FF2B5EF4-FFF2-40B4-BE49-F238E27FC236}">
                  <a16:creationId xmlns:a16="http://schemas.microsoft.com/office/drawing/2014/main" id="{ED273DF6-BF1D-2133-8C0A-3DF95A36D7AF}"/>
                </a:ext>
              </a:extLst>
            </p:cNvPr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1965;p55">
              <a:extLst>
                <a:ext uri="{FF2B5EF4-FFF2-40B4-BE49-F238E27FC236}">
                  <a16:creationId xmlns:a16="http://schemas.microsoft.com/office/drawing/2014/main" id="{F694061B-5BD7-6A76-1F27-145DFD897D05}"/>
                </a:ext>
              </a:extLst>
            </p:cNvPr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" name="Google Shape;1966;p55">
            <a:extLst>
              <a:ext uri="{FF2B5EF4-FFF2-40B4-BE49-F238E27FC236}">
                <a16:creationId xmlns:a16="http://schemas.microsoft.com/office/drawing/2014/main" id="{14C4F94E-1652-D599-81F2-9C469FCB5F09}"/>
              </a:ext>
            </a:extLst>
          </p:cNvPr>
          <p:cNvGrpSpPr/>
          <p:nvPr/>
        </p:nvGrpSpPr>
        <p:grpSpPr>
          <a:xfrm>
            <a:off x="4320942" y="3933996"/>
            <a:ext cx="253265" cy="339253"/>
            <a:chOff x="3938800" y="4399275"/>
            <a:chExt cx="359700" cy="481825"/>
          </a:xfrm>
        </p:grpSpPr>
        <p:sp>
          <p:nvSpPr>
            <p:cNvPr id="25" name="Google Shape;1967;p55">
              <a:extLst>
                <a:ext uri="{FF2B5EF4-FFF2-40B4-BE49-F238E27FC236}">
                  <a16:creationId xmlns:a16="http://schemas.microsoft.com/office/drawing/2014/main" id="{7237A6CD-DBC3-D4A3-4DE4-73991D4E414F}"/>
                </a:ext>
              </a:extLst>
            </p:cNvPr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1968;p55">
              <a:extLst>
                <a:ext uri="{FF2B5EF4-FFF2-40B4-BE49-F238E27FC236}">
                  <a16:creationId xmlns:a16="http://schemas.microsoft.com/office/drawing/2014/main" id="{A2F2B474-5A14-9C38-053A-028463560633}"/>
                </a:ext>
              </a:extLst>
            </p:cNvPr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1969;p55">
              <a:extLst>
                <a:ext uri="{FF2B5EF4-FFF2-40B4-BE49-F238E27FC236}">
                  <a16:creationId xmlns:a16="http://schemas.microsoft.com/office/drawing/2014/main" id="{88F17363-853A-4BCE-3124-59CF0310B3D6}"/>
                </a:ext>
              </a:extLst>
            </p:cNvPr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1970;p55">
              <a:extLst>
                <a:ext uri="{FF2B5EF4-FFF2-40B4-BE49-F238E27FC236}">
                  <a16:creationId xmlns:a16="http://schemas.microsoft.com/office/drawing/2014/main" id="{EBA5897E-DA09-273F-1F77-A94E9E9FE881}"/>
                </a:ext>
              </a:extLst>
            </p:cNvPr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971;p55">
              <a:extLst>
                <a:ext uri="{FF2B5EF4-FFF2-40B4-BE49-F238E27FC236}">
                  <a16:creationId xmlns:a16="http://schemas.microsoft.com/office/drawing/2014/main" id="{D3CCDAD0-23C5-52FD-0FF3-69C37C5DE2B7}"/>
                </a:ext>
              </a:extLst>
            </p:cNvPr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" name="Google Shape;1972;p55">
            <a:extLst>
              <a:ext uri="{FF2B5EF4-FFF2-40B4-BE49-F238E27FC236}">
                <a16:creationId xmlns:a16="http://schemas.microsoft.com/office/drawing/2014/main" id="{DE4A34CD-F102-EABF-C4A4-D189B56F4BA3}"/>
              </a:ext>
            </a:extLst>
          </p:cNvPr>
          <p:cNvGrpSpPr/>
          <p:nvPr/>
        </p:nvGrpSpPr>
        <p:grpSpPr>
          <a:xfrm>
            <a:off x="1548990" y="3930457"/>
            <a:ext cx="352505" cy="346331"/>
            <a:chOff x="-40748275" y="3238700"/>
            <a:chExt cx="322600" cy="316950"/>
          </a:xfrm>
        </p:grpSpPr>
        <p:sp>
          <p:nvSpPr>
            <p:cNvPr id="31" name="Google Shape;1973;p55">
              <a:extLst>
                <a:ext uri="{FF2B5EF4-FFF2-40B4-BE49-F238E27FC236}">
                  <a16:creationId xmlns:a16="http://schemas.microsoft.com/office/drawing/2014/main" id="{E2CAB89E-62C3-60E6-8891-8B9530F24C8A}"/>
                </a:ext>
              </a:extLst>
            </p:cNvPr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74;p55">
              <a:extLst>
                <a:ext uri="{FF2B5EF4-FFF2-40B4-BE49-F238E27FC236}">
                  <a16:creationId xmlns:a16="http://schemas.microsoft.com/office/drawing/2014/main" id="{B227F388-171E-1EEF-8190-5BBF4D237CFE}"/>
                </a:ext>
              </a:extLst>
            </p:cNvPr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75;p55">
              <a:extLst>
                <a:ext uri="{FF2B5EF4-FFF2-40B4-BE49-F238E27FC236}">
                  <a16:creationId xmlns:a16="http://schemas.microsoft.com/office/drawing/2014/main" id="{97FFEC67-4641-B879-F532-1C350571DCF2}"/>
                </a:ext>
              </a:extLst>
            </p:cNvPr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76;p55">
              <a:extLst>
                <a:ext uri="{FF2B5EF4-FFF2-40B4-BE49-F238E27FC236}">
                  <a16:creationId xmlns:a16="http://schemas.microsoft.com/office/drawing/2014/main" id="{9E20A724-3030-6372-A923-ABDB5F27BD4F}"/>
                </a:ext>
              </a:extLst>
            </p:cNvPr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7;p55">
              <a:extLst>
                <a:ext uri="{FF2B5EF4-FFF2-40B4-BE49-F238E27FC236}">
                  <a16:creationId xmlns:a16="http://schemas.microsoft.com/office/drawing/2014/main" id="{FFC361E1-7D2D-1715-D5AD-FE8E3F0F3B19}"/>
                </a:ext>
              </a:extLst>
            </p:cNvPr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8;p55">
              <a:extLst>
                <a:ext uri="{FF2B5EF4-FFF2-40B4-BE49-F238E27FC236}">
                  <a16:creationId xmlns:a16="http://schemas.microsoft.com/office/drawing/2014/main" id="{D0D0DDCE-02C7-FA68-7551-AA1B0FF9D3E3}"/>
                </a:ext>
              </a:extLst>
            </p:cNvPr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937;p55">
            <a:extLst>
              <a:ext uri="{FF2B5EF4-FFF2-40B4-BE49-F238E27FC236}">
                <a16:creationId xmlns:a16="http://schemas.microsoft.com/office/drawing/2014/main" id="{111E6616-DCC3-7F28-96A4-F4811B80AAD5}"/>
              </a:ext>
            </a:extLst>
          </p:cNvPr>
          <p:cNvSpPr txBox="1">
            <a:spLocks/>
          </p:cNvSpPr>
          <p:nvPr/>
        </p:nvSpPr>
        <p:spPr>
          <a:xfrm>
            <a:off x="592387" y="4410919"/>
            <a:ext cx="2264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Resources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>
          <a:extLst>
            <a:ext uri="{FF2B5EF4-FFF2-40B4-BE49-F238E27FC236}">
              <a16:creationId xmlns:a16="http://schemas.microsoft.com/office/drawing/2014/main" id="{77C7B742-7A88-E77A-8382-74A23262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>
            <a:extLst>
              <a:ext uri="{FF2B5EF4-FFF2-40B4-BE49-F238E27FC236}">
                <a16:creationId xmlns:a16="http://schemas.microsoft.com/office/drawing/2014/main" id="{5F73F061-E23B-0707-BA1F-48536641F4C0}"/>
              </a:ext>
            </a:extLst>
          </p:cNvPr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1" name="Google Shape;2081;p58">
            <a:extLst>
              <a:ext uri="{FF2B5EF4-FFF2-40B4-BE49-F238E27FC236}">
                <a16:creationId xmlns:a16="http://schemas.microsoft.com/office/drawing/2014/main" id="{CA9CFEA1-AB55-F751-C4B2-7081B6FCDE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39576" y="1146373"/>
            <a:ext cx="2643447" cy="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kern="100" dirty="0">
                <a:solidFill>
                  <a:srgbClr val="0B7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Activities</a:t>
            </a:r>
            <a:endParaRPr sz="2800" dirty="0"/>
          </a:p>
        </p:txBody>
      </p:sp>
      <p:sp>
        <p:nvSpPr>
          <p:cNvPr id="2083" name="Google Shape;2083;p58">
            <a:extLst>
              <a:ext uri="{FF2B5EF4-FFF2-40B4-BE49-F238E27FC236}">
                <a16:creationId xmlns:a16="http://schemas.microsoft.com/office/drawing/2014/main" id="{4701C835-8D4A-6AF4-7BEB-BDAF98C62096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BCM</a:t>
            </a:r>
            <a:endParaRPr dirty="0"/>
          </a:p>
        </p:txBody>
      </p:sp>
      <p:grpSp>
        <p:nvGrpSpPr>
          <p:cNvPr id="2087" name="Google Shape;2087;p58">
            <a:extLst>
              <a:ext uri="{FF2B5EF4-FFF2-40B4-BE49-F238E27FC236}">
                <a16:creationId xmlns:a16="http://schemas.microsoft.com/office/drawing/2014/main" id="{74714127-3A14-F008-2919-FC9C85A31DE4}"/>
              </a:ext>
            </a:extLst>
          </p:cNvPr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>
              <a:extLst>
                <a:ext uri="{FF2B5EF4-FFF2-40B4-BE49-F238E27FC236}">
                  <a16:creationId xmlns:a16="http://schemas.microsoft.com/office/drawing/2014/main" id="{752BF5CB-0302-A80C-94C0-52D38E857F22}"/>
                </a:ext>
              </a:extLst>
            </p:cNvPr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>
              <a:extLst>
                <a:ext uri="{FF2B5EF4-FFF2-40B4-BE49-F238E27FC236}">
                  <a16:creationId xmlns:a16="http://schemas.microsoft.com/office/drawing/2014/main" id="{2475BD4F-F6BC-6978-6D67-3BBEEB3D54A2}"/>
                </a:ext>
              </a:extLst>
            </p:cNvPr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CAF0144-D6CD-B4A5-9229-6A75A0DACC30}"/>
              </a:ext>
            </a:extLst>
          </p:cNvPr>
          <p:cNvSpPr txBox="1"/>
          <p:nvPr/>
        </p:nvSpPr>
        <p:spPr>
          <a:xfrm>
            <a:off x="205488" y="1951522"/>
            <a:ext cx="3174133" cy="2797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Development and continuous training of the AI bot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Integration with databases for updated recipe content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Marketing and customer acquisition campaigns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Managing partnerships and business development</a:t>
            </a:r>
          </a:p>
          <a:p>
            <a:pPr marL="285750" marR="0" indent="-28575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Regular updates based on user feedback and technological advancements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A052FC-2BDE-7D15-C0DB-4AEA01931D43}"/>
              </a:ext>
            </a:extLst>
          </p:cNvPr>
          <p:cNvSpPr txBox="1"/>
          <p:nvPr/>
        </p:nvSpPr>
        <p:spPr>
          <a:xfrm>
            <a:off x="3211371" y="1951522"/>
            <a:ext cx="2845614" cy="2817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Personalized and instant recipe suggestions based on user preferences, available ingredients, and dietary needs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Reduces meal planning time and food waste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Accessible 24/7 through multiple digital platforms (mobile, web, social media)</a:t>
            </a:r>
          </a:p>
          <a:p>
            <a:pPr marL="285750" marR="0" indent="-28575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Offers a seamless, fun, and interactive cooking experience</a:t>
            </a:r>
          </a:p>
        </p:txBody>
      </p:sp>
      <p:sp>
        <p:nvSpPr>
          <p:cNvPr id="18" name="Google Shape;2081;p58">
            <a:extLst>
              <a:ext uri="{FF2B5EF4-FFF2-40B4-BE49-F238E27FC236}">
                <a16:creationId xmlns:a16="http://schemas.microsoft.com/office/drawing/2014/main" id="{340FE027-63AB-1075-2B00-05B4D7D66F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123486" y="1146373"/>
            <a:ext cx="2808373" cy="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2400" b="1" kern="100" dirty="0">
                <a:solidFill>
                  <a:srgbClr val="0B7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Segments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14E03-5445-3800-11AB-ED4F3638BB26}"/>
              </a:ext>
            </a:extLst>
          </p:cNvPr>
          <p:cNvSpPr txBox="1"/>
          <p:nvPr/>
        </p:nvSpPr>
        <p:spPr>
          <a:xfrm>
            <a:off x="6035040" y="2075402"/>
            <a:ext cx="3108960" cy="2550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Busy professionals seeking quick meal ideas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Students looking for easy, affordable recipes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Fitness enthusiasts requiring customized meal plans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Families needing efficient meal planning solutions</a:t>
            </a:r>
          </a:p>
          <a:p>
            <a:pPr marL="285750" marR="0" indent="-28575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Home cooks interested in discovering new recipes</a:t>
            </a:r>
          </a:p>
        </p:txBody>
      </p:sp>
      <p:sp>
        <p:nvSpPr>
          <p:cNvPr id="22" name="Google Shape;2081;p58">
            <a:extLst>
              <a:ext uri="{FF2B5EF4-FFF2-40B4-BE49-F238E27FC236}">
                <a16:creationId xmlns:a16="http://schemas.microsoft.com/office/drawing/2014/main" id="{CA9CFEA1-AB55-F751-C4B2-7081B6FCDE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46426" y="1148082"/>
            <a:ext cx="2575504" cy="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kern="100" dirty="0">
                <a:solidFill>
                  <a:srgbClr val="0B7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 Proposition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060706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>
          <a:extLst>
            <a:ext uri="{FF2B5EF4-FFF2-40B4-BE49-F238E27FC236}">
              <a16:creationId xmlns:a16="http://schemas.microsoft.com/office/drawing/2014/main" id="{EE3B03AC-EF39-F477-B11B-AB456D30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>
            <a:extLst>
              <a:ext uri="{FF2B5EF4-FFF2-40B4-BE49-F238E27FC236}">
                <a16:creationId xmlns:a16="http://schemas.microsoft.com/office/drawing/2014/main" id="{973276EB-C85C-F9C5-AA5C-AEB23142811A}"/>
              </a:ext>
            </a:extLst>
          </p:cNvPr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2" name="Google Shape;2082;p58">
            <a:extLst>
              <a:ext uri="{FF2B5EF4-FFF2-40B4-BE49-F238E27FC236}">
                <a16:creationId xmlns:a16="http://schemas.microsoft.com/office/drawing/2014/main" id="{9C963038-D472-0CE5-584F-B7DB45661BE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127956" y="1171872"/>
            <a:ext cx="2310937" cy="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2800" b="1" kern="100" dirty="0">
                <a:solidFill>
                  <a:srgbClr val="0B7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</a:p>
        </p:txBody>
      </p:sp>
      <p:sp>
        <p:nvSpPr>
          <p:cNvPr id="2083" name="Google Shape;2083;p58">
            <a:extLst>
              <a:ext uri="{FF2B5EF4-FFF2-40B4-BE49-F238E27FC236}">
                <a16:creationId xmlns:a16="http://schemas.microsoft.com/office/drawing/2014/main" id="{E2EAB2A9-D34D-DF1B-05AD-54F766CADBF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BCM</a:t>
            </a:r>
            <a:endParaRPr dirty="0"/>
          </a:p>
        </p:txBody>
      </p:sp>
      <p:grpSp>
        <p:nvGrpSpPr>
          <p:cNvPr id="2087" name="Google Shape;2087;p58">
            <a:extLst>
              <a:ext uri="{FF2B5EF4-FFF2-40B4-BE49-F238E27FC236}">
                <a16:creationId xmlns:a16="http://schemas.microsoft.com/office/drawing/2014/main" id="{D200776F-42EF-AE75-A3E4-9835979430D2}"/>
              </a:ext>
            </a:extLst>
          </p:cNvPr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>
              <a:extLst>
                <a:ext uri="{FF2B5EF4-FFF2-40B4-BE49-F238E27FC236}">
                  <a16:creationId xmlns:a16="http://schemas.microsoft.com/office/drawing/2014/main" id="{370F18EA-6394-8FA1-507E-49CECD831102}"/>
                </a:ext>
              </a:extLst>
            </p:cNvPr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>
              <a:extLst>
                <a:ext uri="{FF2B5EF4-FFF2-40B4-BE49-F238E27FC236}">
                  <a16:creationId xmlns:a16="http://schemas.microsoft.com/office/drawing/2014/main" id="{B1EE874C-FC2D-928B-EE22-96F5DD2FBEC5}"/>
                </a:ext>
              </a:extLst>
            </p:cNvPr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B065991-DAED-14E9-569E-1D2783B81174}"/>
              </a:ext>
            </a:extLst>
          </p:cNvPr>
          <p:cNvSpPr txBox="1"/>
          <p:nvPr/>
        </p:nvSpPr>
        <p:spPr>
          <a:xfrm>
            <a:off x="5011577" y="1952370"/>
            <a:ext cx="3591098" cy="207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Mobile application (iOS &amp; Android)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Website platform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Social media platforms (Instagram, TikTok, Facebook Messenger)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Email newsletters with curated recipe collections</a:t>
            </a:r>
          </a:p>
          <a:p>
            <a:pPr marL="285750" marR="0" indent="-28575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Partnerships with grocery delivery services and e-commerce platforms</a:t>
            </a:r>
          </a:p>
        </p:txBody>
      </p:sp>
      <p:sp>
        <p:nvSpPr>
          <p:cNvPr id="18" name="Google Shape;2082;p58">
            <a:extLst>
              <a:ext uri="{FF2B5EF4-FFF2-40B4-BE49-F238E27FC236}">
                <a16:creationId xmlns:a16="http://schemas.microsoft.com/office/drawing/2014/main" id="{822B7389-05E2-B5CE-073C-290C556C58D7}"/>
              </a:ext>
            </a:extLst>
          </p:cNvPr>
          <p:cNvSpPr txBox="1">
            <a:spLocks/>
          </p:cNvSpPr>
          <p:nvPr/>
        </p:nvSpPr>
        <p:spPr>
          <a:xfrm>
            <a:off x="885140" y="1316633"/>
            <a:ext cx="2926080" cy="6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2800" b="1" kern="100" dirty="0">
                <a:solidFill>
                  <a:srgbClr val="0B7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Revenue Streams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08BEFC-2725-245E-FD53-3683A1DE4F52}"/>
              </a:ext>
            </a:extLst>
          </p:cNvPr>
          <p:cNvSpPr txBox="1"/>
          <p:nvPr/>
        </p:nvSpPr>
        <p:spPr>
          <a:xfrm>
            <a:off x="460857" y="2122617"/>
            <a:ext cx="4111143" cy="2322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Freemium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 model: free basic features with premium subscription plans for advanced services (meal planning, nutrition tracking)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In-app advertisements and sponsored recipes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Affiliate marketing with grocery delivery and kitchen equipment companies</a:t>
            </a:r>
          </a:p>
          <a:p>
            <a:pPr marL="285750" marR="0" indent="-28575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Selling data insights (in compliance with privacy regulations) for food brands and market researchers</a:t>
            </a:r>
          </a:p>
        </p:txBody>
      </p:sp>
    </p:spTree>
    <p:extLst>
      <p:ext uri="{BB962C8B-B14F-4D97-AF65-F5344CB8AC3E}">
        <p14:creationId xmlns:p14="http://schemas.microsoft.com/office/powerpoint/2010/main" val="48910867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7308" y="1292876"/>
            <a:ext cx="3580759" cy="3666830"/>
          </a:xfrm>
        </p:spPr>
        <p:txBody>
          <a:bodyPr/>
          <a:lstStyle/>
          <a:p>
            <a:pPr marL="0" lvl="0" indent="3175" algn="l"/>
            <a:r>
              <a:rPr lang="en-US" sz="1150" b="1" dirty="0">
                <a:latin typeface="Times New Roman" pitchFamily="18" charset="0"/>
                <a:cs typeface="Times New Roman" pitchFamily="18" charset="0"/>
              </a:rPr>
              <a:t>Busy Professionals 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Demographics: 25-40 years, middle-high income, urban sectors (tech, finance) 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Behavioral: Frequent users of </a:t>
            </a:r>
            <a:r>
              <a:rPr lang="en-US" sz="1150" dirty="0" err="1">
                <a:latin typeface="Times New Roman" pitchFamily="18" charset="0"/>
                <a:cs typeface="Times New Roman" pitchFamily="18" charset="0"/>
              </a:rPr>
              <a:t>Talabat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, active on </a:t>
            </a:r>
            <a:r>
              <a:rPr lang="en-US" sz="1150" dirty="0" err="1">
                <a:latin typeface="Times New Roman" pitchFamily="18" charset="0"/>
                <a:cs typeface="Times New Roman" pitchFamily="18" charset="0"/>
              </a:rPr>
              <a:t>Instagram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150" dirty="0" err="1">
                <a:latin typeface="Times New Roman" pitchFamily="18" charset="0"/>
                <a:cs typeface="Times New Roman" pitchFamily="18" charset="0"/>
              </a:rPr>
              <a:t>WhatsApp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lvl="0" indent="3175" algn="l"/>
            <a:r>
              <a:rPr lang="en-US" sz="1150" b="1" dirty="0">
                <a:latin typeface="Times New Roman" pitchFamily="18" charset="0"/>
                <a:cs typeface="Times New Roman" pitchFamily="18" charset="0"/>
              </a:rPr>
              <a:t>Students 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Demographics: 18-25 years, university students, low income 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Behavioral: Heavy </a:t>
            </a:r>
            <a:r>
              <a:rPr lang="en-US" sz="1150" dirty="0" err="1">
                <a:latin typeface="Times New Roman" pitchFamily="18" charset="0"/>
                <a:cs typeface="Times New Roman" pitchFamily="18" charset="0"/>
              </a:rPr>
              <a:t>TikTok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1150" dirty="0" err="1">
                <a:latin typeface="Times New Roman" pitchFamily="18" charset="0"/>
                <a:cs typeface="Times New Roman" pitchFamily="18" charset="0"/>
              </a:rPr>
              <a:t>Instagram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 users, shares content </a:t>
            </a:r>
          </a:p>
          <a:p>
            <a:pPr marL="0" indent="3175" algn="l"/>
            <a:endParaRPr lang="en-US" sz="1150" dirty="0">
              <a:latin typeface="Times New Roman" pitchFamily="18" charset="0"/>
              <a:cs typeface="Times New Roman" pitchFamily="18" charset="0"/>
            </a:endParaRPr>
          </a:p>
          <a:p>
            <a:pPr marL="0" lvl="0" indent="3175" algn="l"/>
            <a:r>
              <a:rPr lang="en-US" sz="1150" b="1" dirty="0">
                <a:latin typeface="Times New Roman" pitchFamily="18" charset="0"/>
                <a:cs typeface="Times New Roman" pitchFamily="18" charset="0"/>
              </a:rPr>
              <a:t>Fitness Enthusiasts 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Demographics: 20-35 years, moderate income, gym-goers 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Behavioral: Tracks calories, follows fitness influencers </a:t>
            </a:r>
          </a:p>
          <a:p>
            <a:pPr marL="0" indent="3175" algn="l"/>
            <a:endParaRPr lang="en-US" sz="1150" dirty="0">
              <a:latin typeface="Times New Roman" pitchFamily="18" charset="0"/>
              <a:cs typeface="Times New Roman" pitchFamily="18" charset="0"/>
            </a:endParaRPr>
          </a:p>
          <a:p>
            <a:pPr marL="0" lvl="0" indent="3175" algn="l"/>
            <a:r>
              <a:rPr lang="en-US" sz="1150" b="1" dirty="0">
                <a:latin typeface="Times New Roman" pitchFamily="18" charset="0"/>
                <a:cs typeface="Times New Roman" pitchFamily="18" charset="0"/>
              </a:rPr>
              <a:t>Families 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Demographics: 30-45 years, parents, moderate income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Behavioral: Plans meals, grocery delivery users, Facebook active </a:t>
            </a:r>
          </a:p>
          <a:p>
            <a:pPr marL="0" indent="3175" algn="l"/>
            <a:endParaRPr lang="en-US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68189"/>
            <a:ext cx="7088429" cy="767100"/>
          </a:xfrm>
        </p:spPr>
        <p:txBody>
          <a:bodyPr/>
          <a:lstStyle/>
          <a:p>
            <a:r>
              <a:rPr lang="en-US" sz="2800" b="1" u="sng" dirty="0"/>
              <a:t>Segmentation, Targeting, Positioning (STP)</a:t>
            </a:r>
            <a:br>
              <a:rPr lang="en-US" sz="2800" b="1" dirty="0"/>
            </a:br>
            <a:endParaRPr lang="en-US" sz="105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0559" y="1035289"/>
            <a:ext cx="1367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Segmentation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61256" y="1598413"/>
            <a:ext cx="2571294" cy="2923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Targeting prioritizes segments based on size, profitability, and alignment with </a:t>
            </a:r>
            <a:r>
              <a:rPr lang="en-US" sz="1150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iChef's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strengths. </a:t>
            </a:r>
          </a:p>
          <a:p>
            <a:endParaRPr lang="en-US" sz="1150" dirty="0">
              <a:solidFill>
                <a:schemeClr val="dk1"/>
              </a:solidFill>
              <a:latin typeface="Times New Roman" pitchFamily="18" charset="0"/>
              <a:ea typeface="Lato"/>
              <a:cs typeface="Times New Roman" pitchFamily="18" charset="0"/>
              <a:sym typeface="Lato"/>
            </a:endParaRPr>
          </a:p>
          <a:p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Primary Targets: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Busy Professionals: High demand for quick recipes, income for premium, strong urban presence.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Fitness Enthusiasts: Needs calorie tracking &amp; personalized meal plans.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Secondary Targets: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Students: Fits </a:t>
            </a:r>
            <a:r>
              <a:rPr lang="en-US" sz="1150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freemium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model and drives </a:t>
            </a:r>
            <a:r>
              <a:rPr lang="en-US" sz="1150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TikTok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150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virality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Families: Needs meal planning support and ideal for grocery affiliate revenue.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4408" y="1288244"/>
            <a:ext cx="998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Targeting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22267" y="1703623"/>
            <a:ext cx="261433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iChef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 differentiates through Arabic flavor, user-friendly design, smart tech, and affordability. </a:t>
            </a:r>
          </a:p>
          <a:p>
            <a:endParaRPr lang="en-US" sz="1150" b="1" dirty="0">
              <a:solidFill>
                <a:schemeClr val="dk1"/>
              </a:solidFill>
              <a:latin typeface="Times New Roman" pitchFamily="18" charset="0"/>
              <a:ea typeface="Lato"/>
              <a:cs typeface="Times New Roman" pitchFamily="18" charset="0"/>
            </a:endParaRPr>
          </a:p>
          <a:p>
            <a:r>
              <a:rPr lang="en-US" sz="1150" b="1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Positioning Statement: "For busy professionals and fitness enthusiasts in Egypt who need quick, healthy, and budget-friendly meals, </a:t>
            </a:r>
            <a:r>
              <a:rPr lang="en-US" sz="1150" b="1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iChef</a:t>
            </a:r>
            <a:r>
              <a:rPr lang="en-US" sz="1150" b="1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 is the AI-powered cooking assistant that delivers personalized Arabic recipes based on your ingredients and goals, offering a seamless, engaging experience on your phone." </a:t>
            </a:r>
          </a:p>
          <a:p>
            <a:endParaRPr lang="en-US" sz="1150" dirty="0">
              <a:solidFill>
                <a:schemeClr val="dk1"/>
              </a:solidFill>
              <a:latin typeface="Times New Roman" pitchFamily="18" charset="0"/>
              <a:ea typeface="Lato"/>
              <a:cs typeface="Times New Roman" pitchFamily="18" charset="0"/>
            </a:endParaRPr>
          </a:p>
          <a:p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Key Differentiators: - Arabic &amp; Local Flavor - Seamless User Experience - Smart Technology - Community Focus - Affordable Accessibility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6561042" y="1343066"/>
            <a:ext cx="1207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Positioning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6725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04134" y="92081"/>
            <a:ext cx="3335731" cy="989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8528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u="sng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</a:t>
            </a:r>
            <a:r>
              <a:rPr lang="en-US" sz="2800" b="1" u="sng" dirty="0" bmk="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EST Analysis</a:t>
            </a:r>
            <a:endParaRPr lang="en-US" sz="2800" b="1" u="sng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7" name="image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0" t="16183" r="6551" b="6873"/>
          <a:stretch>
            <a:fillRect/>
          </a:stretch>
        </p:blipFill>
        <p:spPr bwMode="auto">
          <a:xfrm>
            <a:off x="1544676" y="866786"/>
            <a:ext cx="6216751" cy="41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81761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7" name="Google Shape;1997;p57"/>
          <p:cNvGrpSpPr/>
          <p:nvPr/>
        </p:nvGrpSpPr>
        <p:grpSpPr>
          <a:xfrm>
            <a:off x="4607213" y="469018"/>
            <a:ext cx="3680975" cy="4450636"/>
            <a:chOff x="4607213" y="469018"/>
            <a:chExt cx="3680975" cy="4450636"/>
          </a:xfrm>
        </p:grpSpPr>
        <p:grpSp>
          <p:nvGrpSpPr>
            <p:cNvPr id="1998" name="Google Shape;1998;p57"/>
            <p:cNvGrpSpPr/>
            <p:nvPr/>
          </p:nvGrpSpPr>
          <p:grpSpPr>
            <a:xfrm>
              <a:off x="4607213" y="469018"/>
              <a:ext cx="3680975" cy="4205464"/>
              <a:chOff x="4466525" y="469018"/>
              <a:chExt cx="3680975" cy="4205464"/>
            </a:xfrm>
          </p:grpSpPr>
          <p:grpSp>
            <p:nvGrpSpPr>
              <p:cNvPr id="1999" name="Google Shape;1999;p57"/>
              <p:cNvGrpSpPr/>
              <p:nvPr/>
            </p:nvGrpSpPr>
            <p:grpSpPr>
              <a:xfrm>
                <a:off x="4466525" y="469018"/>
                <a:ext cx="2543100" cy="4205464"/>
                <a:chOff x="3407738" y="-2369407"/>
                <a:chExt cx="2543100" cy="4205464"/>
              </a:xfrm>
            </p:grpSpPr>
            <p:grpSp>
              <p:nvGrpSpPr>
                <p:cNvPr id="2000" name="Google Shape;2000;p57"/>
                <p:cNvGrpSpPr/>
                <p:nvPr/>
              </p:nvGrpSpPr>
              <p:grpSpPr>
                <a:xfrm rot="5400000" flipH="1">
                  <a:off x="3529056" y="-2490725"/>
                  <a:ext cx="2300464" cy="2543100"/>
                  <a:chOff x="3649352" y="1300200"/>
                  <a:chExt cx="2245012" cy="2543100"/>
                </a:xfrm>
              </p:grpSpPr>
              <p:grpSp>
                <p:nvGrpSpPr>
                  <p:cNvPr id="2001" name="Google Shape;2001;p57"/>
                  <p:cNvGrpSpPr/>
                  <p:nvPr/>
                </p:nvGrpSpPr>
                <p:grpSpPr>
                  <a:xfrm>
                    <a:off x="4028241" y="1300200"/>
                    <a:ext cx="1511300" cy="2543100"/>
                    <a:chOff x="2536900" y="609950"/>
                    <a:chExt cx="1511300" cy="2543100"/>
                  </a:xfrm>
                </p:grpSpPr>
                <p:cxnSp>
                  <p:nvCxnSpPr>
                    <p:cNvPr id="2002" name="Google Shape;2002;p57"/>
                    <p:cNvCxnSpPr/>
                    <p:nvPr/>
                  </p:nvCxnSpPr>
                  <p:spPr>
                    <a:xfrm>
                      <a:off x="25369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03" name="Google Shape;2003;p57"/>
                    <p:cNvCxnSpPr/>
                    <p:nvPr/>
                  </p:nvCxnSpPr>
                  <p:spPr>
                    <a:xfrm>
                      <a:off x="291472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04" name="Google Shape;2004;p57"/>
                    <p:cNvCxnSpPr/>
                    <p:nvPr/>
                  </p:nvCxnSpPr>
                  <p:spPr>
                    <a:xfrm>
                      <a:off x="329255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05" name="Google Shape;2005;p57"/>
                    <p:cNvCxnSpPr/>
                    <p:nvPr/>
                  </p:nvCxnSpPr>
                  <p:spPr>
                    <a:xfrm>
                      <a:off x="367037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06" name="Google Shape;2006;p57"/>
                    <p:cNvCxnSpPr/>
                    <p:nvPr/>
                  </p:nvCxnSpPr>
                  <p:spPr>
                    <a:xfrm>
                      <a:off x="40482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007" name="Google Shape;2007;p57"/>
                  <p:cNvGrpSpPr/>
                  <p:nvPr/>
                </p:nvGrpSpPr>
                <p:grpSpPr>
                  <a:xfrm>
                    <a:off x="3649352" y="1438288"/>
                    <a:ext cx="2245012" cy="2266950"/>
                    <a:chOff x="4864327" y="873450"/>
                    <a:chExt cx="2196900" cy="2266950"/>
                  </a:xfrm>
                </p:grpSpPr>
                <p:cxnSp>
                  <p:nvCxnSpPr>
                    <p:cNvPr id="2008" name="Google Shape;2008;p57"/>
                    <p:cNvCxnSpPr/>
                    <p:nvPr/>
                  </p:nvCxnSpPr>
                  <p:spPr>
                    <a:xfrm>
                      <a:off x="5962777" y="-2250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09" name="Google Shape;2009;p57"/>
                    <p:cNvCxnSpPr/>
                    <p:nvPr/>
                  </p:nvCxnSpPr>
                  <p:spPr>
                    <a:xfrm>
                      <a:off x="5962777" y="1528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0" name="Google Shape;2010;p57"/>
                    <p:cNvCxnSpPr/>
                    <p:nvPr/>
                  </p:nvCxnSpPr>
                  <p:spPr>
                    <a:xfrm>
                      <a:off x="5962777" y="5306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1" name="Google Shape;2011;p57"/>
                    <p:cNvCxnSpPr/>
                    <p:nvPr/>
                  </p:nvCxnSpPr>
                  <p:spPr>
                    <a:xfrm>
                      <a:off x="5962777" y="90847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2" name="Google Shape;2012;p57"/>
                    <p:cNvCxnSpPr/>
                    <p:nvPr/>
                  </p:nvCxnSpPr>
                  <p:spPr>
                    <a:xfrm>
                      <a:off x="5962777" y="12863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3" name="Google Shape;2013;p57"/>
                    <p:cNvCxnSpPr/>
                    <p:nvPr/>
                  </p:nvCxnSpPr>
                  <p:spPr>
                    <a:xfrm>
                      <a:off x="5962777" y="16641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4" name="Google Shape;2014;p57"/>
                    <p:cNvCxnSpPr/>
                    <p:nvPr/>
                  </p:nvCxnSpPr>
                  <p:spPr>
                    <a:xfrm>
                      <a:off x="5962777" y="20419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  <p:grpSp>
              <p:nvGrpSpPr>
                <p:cNvPr id="2015" name="Google Shape;2015;p57"/>
                <p:cNvGrpSpPr/>
                <p:nvPr/>
              </p:nvGrpSpPr>
              <p:grpSpPr>
                <a:xfrm rot="5400000" flipH="1">
                  <a:off x="3529056" y="-585725"/>
                  <a:ext cx="2300464" cy="2543100"/>
                  <a:chOff x="3649352" y="1300200"/>
                  <a:chExt cx="2245012" cy="2543100"/>
                </a:xfrm>
              </p:grpSpPr>
              <p:grpSp>
                <p:nvGrpSpPr>
                  <p:cNvPr id="2016" name="Google Shape;2016;p57"/>
                  <p:cNvGrpSpPr/>
                  <p:nvPr/>
                </p:nvGrpSpPr>
                <p:grpSpPr>
                  <a:xfrm>
                    <a:off x="4028241" y="1300200"/>
                    <a:ext cx="1511300" cy="2543100"/>
                    <a:chOff x="2536900" y="609950"/>
                    <a:chExt cx="1511300" cy="2543100"/>
                  </a:xfrm>
                </p:grpSpPr>
                <p:cxnSp>
                  <p:nvCxnSpPr>
                    <p:cNvPr id="2017" name="Google Shape;2017;p57"/>
                    <p:cNvCxnSpPr/>
                    <p:nvPr/>
                  </p:nvCxnSpPr>
                  <p:spPr>
                    <a:xfrm>
                      <a:off x="25369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8" name="Google Shape;2018;p57"/>
                    <p:cNvCxnSpPr/>
                    <p:nvPr/>
                  </p:nvCxnSpPr>
                  <p:spPr>
                    <a:xfrm>
                      <a:off x="291472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9" name="Google Shape;2019;p57"/>
                    <p:cNvCxnSpPr/>
                    <p:nvPr/>
                  </p:nvCxnSpPr>
                  <p:spPr>
                    <a:xfrm>
                      <a:off x="329255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0" name="Google Shape;2020;p57"/>
                    <p:cNvCxnSpPr/>
                    <p:nvPr/>
                  </p:nvCxnSpPr>
                  <p:spPr>
                    <a:xfrm>
                      <a:off x="367037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1" name="Google Shape;2021;p57"/>
                    <p:cNvCxnSpPr/>
                    <p:nvPr/>
                  </p:nvCxnSpPr>
                  <p:spPr>
                    <a:xfrm>
                      <a:off x="40482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022" name="Google Shape;2022;p57"/>
                  <p:cNvGrpSpPr/>
                  <p:nvPr/>
                </p:nvGrpSpPr>
                <p:grpSpPr>
                  <a:xfrm>
                    <a:off x="3649352" y="1438288"/>
                    <a:ext cx="2245012" cy="2266950"/>
                    <a:chOff x="4864327" y="873450"/>
                    <a:chExt cx="2196900" cy="2266950"/>
                  </a:xfrm>
                </p:grpSpPr>
                <p:cxnSp>
                  <p:nvCxnSpPr>
                    <p:cNvPr id="2023" name="Google Shape;2023;p57"/>
                    <p:cNvCxnSpPr/>
                    <p:nvPr/>
                  </p:nvCxnSpPr>
                  <p:spPr>
                    <a:xfrm>
                      <a:off x="5962777" y="-2250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4" name="Google Shape;2024;p57"/>
                    <p:cNvCxnSpPr/>
                    <p:nvPr/>
                  </p:nvCxnSpPr>
                  <p:spPr>
                    <a:xfrm>
                      <a:off x="5962777" y="1528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5" name="Google Shape;2025;p57"/>
                    <p:cNvCxnSpPr/>
                    <p:nvPr/>
                  </p:nvCxnSpPr>
                  <p:spPr>
                    <a:xfrm>
                      <a:off x="5962777" y="5306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6" name="Google Shape;2026;p57"/>
                    <p:cNvCxnSpPr/>
                    <p:nvPr/>
                  </p:nvCxnSpPr>
                  <p:spPr>
                    <a:xfrm>
                      <a:off x="5962777" y="90847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7" name="Google Shape;2027;p57"/>
                    <p:cNvCxnSpPr/>
                    <p:nvPr/>
                  </p:nvCxnSpPr>
                  <p:spPr>
                    <a:xfrm>
                      <a:off x="5962777" y="12863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8" name="Google Shape;2028;p57"/>
                    <p:cNvCxnSpPr/>
                    <p:nvPr/>
                  </p:nvCxnSpPr>
                  <p:spPr>
                    <a:xfrm>
                      <a:off x="5962777" y="16641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9" name="Google Shape;2029;p57"/>
                    <p:cNvCxnSpPr/>
                    <p:nvPr/>
                  </p:nvCxnSpPr>
                  <p:spPr>
                    <a:xfrm>
                      <a:off x="5962777" y="20419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</p:grpSp>
          <p:grpSp>
            <p:nvGrpSpPr>
              <p:cNvPr id="2030" name="Google Shape;2030;p57"/>
              <p:cNvGrpSpPr/>
              <p:nvPr/>
            </p:nvGrpSpPr>
            <p:grpSpPr>
              <a:xfrm>
                <a:off x="5604400" y="469018"/>
                <a:ext cx="2543100" cy="4205464"/>
                <a:chOff x="3407738" y="-2369407"/>
                <a:chExt cx="2543100" cy="4205464"/>
              </a:xfrm>
            </p:grpSpPr>
            <p:grpSp>
              <p:nvGrpSpPr>
                <p:cNvPr id="2031" name="Google Shape;2031;p57"/>
                <p:cNvGrpSpPr/>
                <p:nvPr/>
              </p:nvGrpSpPr>
              <p:grpSpPr>
                <a:xfrm rot="5400000" flipH="1">
                  <a:off x="3529056" y="-2490725"/>
                  <a:ext cx="2300464" cy="2543100"/>
                  <a:chOff x="3649352" y="1300200"/>
                  <a:chExt cx="2245012" cy="2543100"/>
                </a:xfrm>
              </p:grpSpPr>
              <p:grpSp>
                <p:nvGrpSpPr>
                  <p:cNvPr id="2032" name="Google Shape;2032;p57"/>
                  <p:cNvGrpSpPr/>
                  <p:nvPr/>
                </p:nvGrpSpPr>
                <p:grpSpPr>
                  <a:xfrm>
                    <a:off x="4028241" y="1300200"/>
                    <a:ext cx="1511300" cy="2543100"/>
                    <a:chOff x="2536900" y="609950"/>
                    <a:chExt cx="1511300" cy="2543100"/>
                  </a:xfrm>
                </p:grpSpPr>
                <p:cxnSp>
                  <p:nvCxnSpPr>
                    <p:cNvPr id="2033" name="Google Shape;2033;p57"/>
                    <p:cNvCxnSpPr/>
                    <p:nvPr/>
                  </p:nvCxnSpPr>
                  <p:spPr>
                    <a:xfrm>
                      <a:off x="25369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34" name="Google Shape;2034;p57"/>
                    <p:cNvCxnSpPr/>
                    <p:nvPr/>
                  </p:nvCxnSpPr>
                  <p:spPr>
                    <a:xfrm>
                      <a:off x="291472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35" name="Google Shape;2035;p57"/>
                    <p:cNvCxnSpPr/>
                    <p:nvPr/>
                  </p:nvCxnSpPr>
                  <p:spPr>
                    <a:xfrm>
                      <a:off x="329255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36" name="Google Shape;2036;p57"/>
                    <p:cNvCxnSpPr/>
                    <p:nvPr/>
                  </p:nvCxnSpPr>
                  <p:spPr>
                    <a:xfrm>
                      <a:off x="367037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37" name="Google Shape;2037;p57"/>
                    <p:cNvCxnSpPr/>
                    <p:nvPr/>
                  </p:nvCxnSpPr>
                  <p:spPr>
                    <a:xfrm>
                      <a:off x="40482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038" name="Google Shape;2038;p57"/>
                  <p:cNvGrpSpPr/>
                  <p:nvPr/>
                </p:nvGrpSpPr>
                <p:grpSpPr>
                  <a:xfrm>
                    <a:off x="3649352" y="1438288"/>
                    <a:ext cx="2245012" cy="2266950"/>
                    <a:chOff x="4864327" y="873450"/>
                    <a:chExt cx="2196900" cy="2266950"/>
                  </a:xfrm>
                </p:grpSpPr>
                <p:cxnSp>
                  <p:nvCxnSpPr>
                    <p:cNvPr id="2039" name="Google Shape;2039;p57"/>
                    <p:cNvCxnSpPr/>
                    <p:nvPr/>
                  </p:nvCxnSpPr>
                  <p:spPr>
                    <a:xfrm>
                      <a:off x="5962777" y="-2250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0" name="Google Shape;2040;p57"/>
                    <p:cNvCxnSpPr/>
                    <p:nvPr/>
                  </p:nvCxnSpPr>
                  <p:spPr>
                    <a:xfrm>
                      <a:off x="5962777" y="1528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1" name="Google Shape;2041;p57"/>
                    <p:cNvCxnSpPr/>
                    <p:nvPr/>
                  </p:nvCxnSpPr>
                  <p:spPr>
                    <a:xfrm>
                      <a:off x="5962777" y="5306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2" name="Google Shape;2042;p57"/>
                    <p:cNvCxnSpPr/>
                    <p:nvPr/>
                  </p:nvCxnSpPr>
                  <p:spPr>
                    <a:xfrm>
                      <a:off x="5962777" y="90847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3" name="Google Shape;2043;p57"/>
                    <p:cNvCxnSpPr/>
                    <p:nvPr/>
                  </p:nvCxnSpPr>
                  <p:spPr>
                    <a:xfrm>
                      <a:off x="5962777" y="12863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4" name="Google Shape;2044;p57"/>
                    <p:cNvCxnSpPr/>
                    <p:nvPr/>
                  </p:nvCxnSpPr>
                  <p:spPr>
                    <a:xfrm>
                      <a:off x="5962777" y="16641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5" name="Google Shape;2045;p57"/>
                    <p:cNvCxnSpPr/>
                    <p:nvPr/>
                  </p:nvCxnSpPr>
                  <p:spPr>
                    <a:xfrm>
                      <a:off x="5962777" y="20419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  <p:grpSp>
              <p:nvGrpSpPr>
                <p:cNvPr id="2046" name="Google Shape;2046;p57"/>
                <p:cNvGrpSpPr/>
                <p:nvPr/>
              </p:nvGrpSpPr>
              <p:grpSpPr>
                <a:xfrm rot="5400000" flipH="1">
                  <a:off x="3529056" y="-585725"/>
                  <a:ext cx="2300464" cy="2543100"/>
                  <a:chOff x="3649352" y="1300200"/>
                  <a:chExt cx="2245012" cy="2543100"/>
                </a:xfrm>
              </p:grpSpPr>
              <p:grpSp>
                <p:nvGrpSpPr>
                  <p:cNvPr id="2047" name="Google Shape;2047;p57"/>
                  <p:cNvGrpSpPr/>
                  <p:nvPr/>
                </p:nvGrpSpPr>
                <p:grpSpPr>
                  <a:xfrm>
                    <a:off x="4028241" y="1300200"/>
                    <a:ext cx="1511300" cy="2543100"/>
                    <a:chOff x="2536900" y="609950"/>
                    <a:chExt cx="1511300" cy="2543100"/>
                  </a:xfrm>
                </p:grpSpPr>
                <p:cxnSp>
                  <p:nvCxnSpPr>
                    <p:cNvPr id="2048" name="Google Shape;2048;p57"/>
                    <p:cNvCxnSpPr/>
                    <p:nvPr/>
                  </p:nvCxnSpPr>
                  <p:spPr>
                    <a:xfrm>
                      <a:off x="25369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9" name="Google Shape;2049;p57"/>
                    <p:cNvCxnSpPr/>
                    <p:nvPr/>
                  </p:nvCxnSpPr>
                  <p:spPr>
                    <a:xfrm>
                      <a:off x="291472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0" name="Google Shape;2050;p57"/>
                    <p:cNvCxnSpPr/>
                    <p:nvPr/>
                  </p:nvCxnSpPr>
                  <p:spPr>
                    <a:xfrm>
                      <a:off x="329255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1" name="Google Shape;2051;p57"/>
                    <p:cNvCxnSpPr/>
                    <p:nvPr/>
                  </p:nvCxnSpPr>
                  <p:spPr>
                    <a:xfrm>
                      <a:off x="367037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2" name="Google Shape;2052;p57"/>
                    <p:cNvCxnSpPr/>
                    <p:nvPr/>
                  </p:nvCxnSpPr>
                  <p:spPr>
                    <a:xfrm>
                      <a:off x="40482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053" name="Google Shape;2053;p57"/>
                  <p:cNvGrpSpPr/>
                  <p:nvPr/>
                </p:nvGrpSpPr>
                <p:grpSpPr>
                  <a:xfrm>
                    <a:off x="3649352" y="1438288"/>
                    <a:ext cx="2245012" cy="2266950"/>
                    <a:chOff x="4864327" y="873450"/>
                    <a:chExt cx="2196900" cy="2266950"/>
                  </a:xfrm>
                </p:grpSpPr>
                <p:cxnSp>
                  <p:nvCxnSpPr>
                    <p:cNvPr id="2054" name="Google Shape;2054;p57"/>
                    <p:cNvCxnSpPr/>
                    <p:nvPr/>
                  </p:nvCxnSpPr>
                  <p:spPr>
                    <a:xfrm>
                      <a:off x="5962777" y="-2250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5" name="Google Shape;2055;p57"/>
                    <p:cNvCxnSpPr/>
                    <p:nvPr/>
                  </p:nvCxnSpPr>
                  <p:spPr>
                    <a:xfrm>
                      <a:off x="5962777" y="1528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6" name="Google Shape;2056;p57"/>
                    <p:cNvCxnSpPr/>
                    <p:nvPr/>
                  </p:nvCxnSpPr>
                  <p:spPr>
                    <a:xfrm>
                      <a:off x="5962777" y="5306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7" name="Google Shape;2057;p57"/>
                    <p:cNvCxnSpPr/>
                    <p:nvPr/>
                  </p:nvCxnSpPr>
                  <p:spPr>
                    <a:xfrm>
                      <a:off x="5962777" y="90847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8" name="Google Shape;2058;p57"/>
                    <p:cNvCxnSpPr/>
                    <p:nvPr/>
                  </p:nvCxnSpPr>
                  <p:spPr>
                    <a:xfrm>
                      <a:off x="5962777" y="12863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9" name="Google Shape;2059;p57"/>
                    <p:cNvCxnSpPr/>
                    <p:nvPr/>
                  </p:nvCxnSpPr>
                  <p:spPr>
                    <a:xfrm>
                      <a:off x="5962777" y="16641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60" name="Google Shape;2060;p57"/>
                    <p:cNvCxnSpPr/>
                    <p:nvPr/>
                  </p:nvCxnSpPr>
                  <p:spPr>
                    <a:xfrm>
                      <a:off x="5962777" y="20419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</p:grpSp>
        </p:grpSp>
        <p:sp>
          <p:nvSpPr>
            <p:cNvPr id="2061" name="Google Shape;2061;p57"/>
            <p:cNvSpPr/>
            <p:nvPr/>
          </p:nvSpPr>
          <p:spPr>
            <a:xfrm>
              <a:off x="6175901" y="4376054"/>
              <a:ext cx="543600" cy="5436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3" name="Google Shape;2063;p57"/>
          <p:cNvSpPr txBox="1">
            <a:spLocks noGrp="1"/>
          </p:cNvSpPr>
          <p:nvPr>
            <p:ph type="body" idx="1"/>
          </p:nvPr>
        </p:nvSpPr>
        <p:spPr>
          <a:xfrm>
            <a:off x="838275" y="2905775"/>
            <a:ext cx="2773800" cy="1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Facebook,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Instagram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, and  LinkedIn Digital Marketing Strategy</a:t>
            </a:r>
            <a:b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4" name="Google Shape;2064;p57"/>
          <p:cNvSpPr txBox="1">
            <a:spLocks noGrp="1"/>
          </p:cNvSpPr>
          <p:nvPr>
            <p:ph type="title"/>
          </p:nvPr>
        </p:nvSpPr>
        <p:spPr>
          <a:xfrm>
            <a:off x="838275" y="1224625"/>
            <a:ext cx="27738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Content Strategy </a:t>
            </a:r>
          </a:p>
        </p:txBody>
      </p:sp>
      <p:cxnSp>
        <p:nvCxnSpPr>
          <p:cNvPr id="2065" name="Google Shape;2065;p57"/>
          <p:cNvCxnSpPr/>
          <p:nvPr/>
        </p:nvCxnSpPr>
        <p:spPr>
          <a:xfrm>
            <a:off x="800625" y="2800425"/>
            <a:ext cx="2849100" cy="5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57"/>
          <p:cNvSpPr/>
          <p:nvPr/>
        </p:nvSpPr>
        <p:spPr>
          <a:xfrm flipH="1">
            <a:off x="7917212" y="256800"/>
            <a:ext cx="466200" cy="466200"/>
          </a:xfrm>
          <a:prstGeom prst="star12">
            <a:avLst>
              <a:gd name="adj" fmla="val 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57"/>
          <p:cNvSpPr/>
          <p:nvPr/>
        </p:nvSpPr>
        <p:spPr>
          <a:xfrm>
            <a:off x="333500" y="358751"/>
            <a:ext cx="576600" cy="576600"/>
          </a:xfrm>
          <a:prstGeom prst="star16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01234-A0A8-5C7D-6D43-7DF148E26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661" y="812818"/>
            <a:ext cx="3767239" cy="3767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/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3" name="Google Shape;2083;p58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Plan</a:t>
            </a:r>
            <a:endParaRPr dirty="0"/>
          </a:p>
        </p:txBody>
      </p:sp>
      <p:grpSp>
        <p:nvGrpSpPr>
          <p:cNvPr id="2087" name="Google Shape;2087;p58"/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/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/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E03C62F-EA53-59DF-3F6A-F9F8426F9FA7}"/>
              </a:ext>
            </a:extLst>
          </p:cNvPr>
          <p:cNvSpPr txBox="1"/>
          <p:nvPr/>
        </p:nvSpPr>
        <p:spPr>
          <a:xfrm>
            <a:off x="498763" y="1477129"/>
            <a:ext cx="8362604" cy="3097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Primary Objectives</a:t>
            </a:r>
            <a:endParaRPr lang="en-US" sz="2400" b="1" kern="1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Brand Awareness: Position I-Chef as an innovative and valuable resource for food lovers.</a:t>
            </a:r>
            <a:endParaRPr lang="en-US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Community Building: Establish a strong, interactive audience that trusts the brand.</a:t>
            </a:r>
            <a:endParaRPr lang="en-US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Thought Leadership: Showcase expertise in food-tech to attract investors, media, and key industry players.</a:t>
            </a:r>
            <a:endParaRPr lang="en-US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Pre-Launch Engagement: Build anticipation so that when the app is launched, there is already demand.</a:t>
            </a:r>
            <a:endParaRPr lang="en-US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Content Monetization Potential: Prepare for future monetization through sponsorships, partnerships, and premium content.</a:t>
            </a:r>
            <a:endParaRPr lang="en-US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9"/>
          <p:cNvSpPr txBox="1">
            <a:spLocks noGrp="1"/>
          </p:cNvSpPr>
          <p:nvPr>
            <p:ph type="title"/>
          </p:nvPr>
        </p:nvSpPr>
        <p:spPr>
          <a:xfrm>
            <a:off x="715100" y="1197900"/>
            <a:ext cx="55491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FACEBOOK MARKETING STRATEGY</a:t>
            </a:r>
            <a:endParaRPr sz="4400" dirty="0"/>
          </a:p>
        </p:txBody>
      </p:sp>
      <p:cxnSp>
        <p:nvCxnSpPr>
          <p:cNvPr id="2096" name="Google Shape;2096;p59"/>
          <p:cNvCxnSpPr/>
          <p:nvPr/>
        </p:nvCxnSpPr>
        <p:spPr>
          <a:xfrm>
            <a:off x="833976" y="2655175"/>
            <a:ext cx="5019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7" name="Google Shape;2097;p59"/>
          <p:cNvGrpSpPr/>
          <p:nvPr/>
        </p:nvGrpSpPr>
        <p:grpSpPr>
          <a:xfrm>
            <a:off x="5668945" y="898013"/>
            <a:ext cx="2759911" cy="3710463"/>
            <a:chOff x="5668945" y="898013"/>
            <a:chExt cx="2759911" cy="3710463"/>
          </a:xfrm>
        </p:grpSpPr>
        <p:grpSp>
          <p:nvGrpSpPr>
            <p:cNvPr id="2098" name="Google Shape;2098;p59"/>
            <p:cNvGrpSpPr/>
            <p:nvPr/>
          </p:nvGrpSpPr>
          <p:grpSpPr>
            <a:xfrm>
              <a:off x="6792573" y="898013"/>
              <a:ext cx="909160" cy="666021"/>
              <a:chOff x="2076625" y="495650"/>
              <a:chExt cx="1053000" cy="771393"/>
            </a:xfrm>
          </p:grpSpPr>
          <p:sp>
            <p:nvSpPr>
              <p:cNvPr id="2099" name="Google Shape;2099;p59"/>
              <p:cNvSpPr/>
              <p:nvPr/>
            </p:nvSpPr>
            <p:spPr>
              <a:xfrm>
                <a:off x="2076625" y="495650"/>
                <a:ext cx="1053000" cy="6015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59"/>
              <p:cNvSpPr/>
              <p:nvPr/>
            </p:nvSpPr>
            <p:spPr>
              <a:xfrm>
                <a:off x="2809892" y="951350"/>
                <a:ext cx="194918" cy="315692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537" extrusionOk="0">
                    <a:moveTo>
                      <a:pt x="3071" y="0"/>
                    </a:moveTo>
                    <a:lnTo>
                      <a:pt x="0" y="2437"/>
                    </a:lnTo>
                    <a:lnTo>
                      <a:pt x="3071" y="5537"/>
                    </a:lnTo>
                    <a:lnTo>
                      <a:pt x="30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1" name="Google Shape;2101;p59"/>
              <p:cNvGrpSpPr/>
              <p:nvPr/>
            </p:nvGrpSpPr>
            <p:grpSpPr>
              <a:xfrm>
                <a:off x="2238088" y="634937"/>
                <a:ext cx="729996" cy="322925"/>
                <a:chOff x="2238088" y="611200"/>
                <a:chExt cx="729996" cy="322925"/>
              </a:xfrm>
            </p:grpSpPr>
            <p:sp>
              <p:nvSpPr>
                <p:cNvPr id="2102" name="Google Shape;2102;p59"/>
                <p:cNvSpPr/>
                <p:nvPr/>
              </p:nvSpPr>
              <p:spPr>
                <a:xfrm>
                  <a:off x="2238088" y="611200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3"/>
                      </a:lnTo>
                      <a:lnTo>
                        <a:pt x="11094" y="693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59"/>
                <p:cNvSpPr/>
                <p:nvPr/>
              </p:nvSpPr>
              <p:spPr>
                <a:xfrm>
                  <a:off x="2238088" y="703643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59"/>
                <p:cNvSpPr/>
                <p:nvPr/>
              </p:nvSpPr>
              <p:spPr>
                <a:xfrm>
                  <a:off x="2238088" y="796152"/>
                  <a:ext cx="729996" cy="4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2" extrusionOk="0">
                      <a:moveTo>
                        <a:pt x="0" y="0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59"/>
                <p:cNvSpPr/>
                <p:nvPr/>
              </p:nvSpPr>
              <p:spPr>
                <a:xfrm>
                  <a:off x="2238088" y="888529"/>
                  <a:ext cx="410890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6245" y="692"/>
                      </a:lnTo>
                      <a:lnTo>
                        <a:pt x="62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06" name="Google Shape;2106;p59"/>
            <p:cNvGrpSpPr/>
            <p:nvPr/>
          </p:nvGrpSpPr>
          <p:grpSpPr>
            <a:xfrm>
              <a:off x="5668945" y="1564016"/>
              <a:ext cx="2759911" cy="3044460"/>
              <a:chOff x="2051925" y="851550"/>
              <a:chExt cx="1238350" cy="1366025"/>
            </a:xfrm>
          </p:grpSpPr>
          <p:sp>
            <p:nvSpPr>
              <p:cNvPr id="2107" name="Google Shape;2107;p59"/>
              <p:cNvSpPr/>
              <p:nvPr/>
            </p:nvSpPr>
            <p:spPr>
              <a:xfrm>
                <a:off x="3161175" y="1148725"/>
                <a:ext cx="52050" cy="42037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6815" extrusionOk="0">
                    <a:moveTo>
                      <a:pt x="640" y="0"/>
                    </a:moveTo>
                    <a:cubicBezTo>
                      <a:pt x="624" y="0"/>
                      <a:pt x="611" y="13"/>
                      <a:pt x="609" y="29"/>
                    </a:cubicBezTo>
                    <a:lnTo>
                      <a:pt x="1" y="8232"/>
                    </a:lnTo>
                    <a:cubicBezTo>
                      <a:pt x="0" y="8247"/>
                      <a:pt x="0" y="8274"/>
                      <a:pt x="1" y="8289"/>
                    </a:cubicBezTo>
                    <a:lnTo>
                      <a:pt x="609" y="16786"/>
                    </a:lnTo>
                    <a:cubicBezTo>
                      <a:pt x="611" y="16802"/>
                      <a:pt x="624" y="16815"/>
                      <a:pt x="640" y="16815"/>
                    </a:cubicBezTo>
                    <a:lnTo>
                      <a:pt x="2053" y="16815"/>
                    </a:lnTo>
                    <a:cubicBezTo>
                      <a:pt x="2069" y="16815"/>
                      <a:pt x="2082" y="16802"/>
                      <a:pt x="2082" y="16786"/>
                    </a:cubicBezTo>
                    <a:lnTo>
                      <a:pt x="2082" y="29"/>
                    </a:lnTo>
                    <a:cubicBezTo>
                      <a:pt x="2082" y="13"/>
                      <a:pt x="2069" y="0"/>
                      <a:pt x="2053" y="0"/>
                    </a:cubicBezTo>
                    <a:close/>
                  </a:path>
                </a:pathLst>
              </a:custGeom>
              <a:solidFill>
                <a:srgbClr val="FEF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9"/>
              <p:cNvSpPr/>
              <p:nvPr/>
            </p:nvSpPr>
            <p:spPr>
              <a:xfrm>
                <a:off x="3202425" y="1148725"/>
                <a:ext cx="21575" cy="5393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1575" extrusionOk="0">
                    <a:moveTo>
                      <a:pt x="30" y="0"/>
                    </a:moveTo>
                    <a:cubicBezTo>
                      <a:pt x="13" y="0"/>
                      <a:pt x="1" y="13"/>
                      <a:pt x="1" y="29"/>
                    </a:cubicBezTo>
                    <a:lnTo>
                      <a:pt x="1" y="21546"/>
                    </a:lnTo>
                    <a:cubicBezTo>
                      <a:pt x="1" y="21562"/>
                      <a:pt x="13" y="21575"/>
                      <a:pt x="30" y="21575"/>
                    </a:cubicBezTo>
                    <a:lnTo>
                      <a:pt x="834" y="21575"/>
                    </a:lnTo>
                    <a:cubicBezTo>
                      <a:pt x="850" y="21575"/>
                      <a:pt x="863" y="21562"/>
                      <a:pt x="863" y="21546"/>
                    </a:cubicBezTo>
                    <a:lnTo>
                      <a:pt x="863" y="29"/>
                    </a:lnTo>
                    <a:cubicBezTo>
                      <a:pt x="863" y="13"/>
                      <a:pt x="850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9" name="Google Shape;2109;p59"/>
              <p:cNvGrpSpPr/>
              <p:nvPr/>
            </p:nvGrpSpPr>
            <p:grpSpPr>
              <a:xfrm>
                <a:off x="2051925" y="851550"/>
                <a:ext cx="1238350" cy="1366025"/>
                <a:chOff x="2051925" y="851550"/>
                <a:chExt cx="1238350" cy="1366025"/>
              </a:xfrm>
            </p:grpSpPr>
            <p:sp>
              <p:nvSpPr>
                <p:cNvPr id="2110" name="Google Shape;2110;p59"/>
                <p:cNvSpPr/>
                <p:nvPr/>
              </p:nvSpPr>
              <p:spPr>
                <a:xfrm>
                  <a:off x="2051925" y="1988375"/>
                  <a:ext cx="271850" cy="1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4" h="7743" extrusionOk="0">
                      <a:moveTo>
                        <a:pt x="5575" y="1"/>
                      </a:moveTo>
                      <a:cubicBezTo>
                        <a:pt x="5498" y="1"/>
                        <a:pt x="5431" y="12"/>
                        <a:pt x="5372" y="37"/>
                      </a:cubicBezTo>
                      <a:cubicBezTo>
                        <a:pt x="4286" y="491"/>
                        <a:pt x="0" y="2332"/>
                        <a:pt x="1196" y="3335"/>
                      </a:cubicBezTo>
                      <a:cubicBezTo>
                        <a:pt x="2391" y="4339"/>
                        <a:pt x="8555" y="7634"/>
                        <a:pt x="9010" y="7740"/>
                      </a:cubicBezTo>
                      <a:cubicBezTo>
                        <a:pt x="9017" y="7741"/>
                        <a:pt x="9024" y="7742"/>
                        <a:pt x="9032" y="7742"/>
                      </a:cubicBezTo>
                      <a:cubicBezTo>
                        <a:pt x="9495" y="7742"/>
                        <a:pt x="10471" y="4436"/>
                        <a:pt x="10873" y="3595"/>
                      </a:cubicBezTo>
                      <a:cubicBezTo>
                        <a:pt x="10873" y="3595"/>
                        <a:pt x="6919" y="1"/>
                        <a:pt x="5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59"/>
                <p:cNvSpPr/>
                <p:nvPr/>
              </p:nvSpPr>
              <p:spPr>
                <a:xfrm>
                  <a:off x="2100750" y="1479050"/>
                  <a:ext cx="454225" cy="62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9" h="25169" extrusionOk="0">
                      <a:moveTo>
                        <a:pt x="16364" y="1"/>
                      </a:moveTo>
                      <a:cubicBezTo>
                        <a:pt x="16364" y="1"/>
                        <a:pt x="4187" y="15932"/>
                        <a:pt x="2210" y="18227"/>
                      </a:cubicBezTo>
                      <a:cubicBezTo>
                        <a:pt x="0" y="20793"/>
                        <a:pt x="6114" y="25168"/>
                        <a:pt x="8803" y="25168"/>
                      </a:cubicBezTo>
                      <a:cubicBezTo>
                        <a:pt x="9280" y="25168"/>
                        <a:pt x="9650" y="25031"/>
                        <a:pt x="9846" y="24721"/>
                      </a:cubicBezTo>
                      <a:cubicBezTo>
                        <a:pt x="10984" y="22926"/>
                        <a:pt x="18168" y="11699"/>
                        <a:pt x="18168" y="11699"/>
                      </a:cubicBezTo>
                      <a:lnTo>
                        <a:pt x="163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59"/>
                <p:cNvSpPr/>
                <p:nvPr/>
              </p:nvSpPr>
              <p:spPr>
                <a:xfrm>
                  <a:off x="2439125" y="851550"/>
                  <a:ext cx="96425" cy="9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7" h="3692" extrusionOk="0">
                      <a:moveTo>
                        <a:pt x="1640" y="0"/>
                      </a:moveTo>
                      <a:cubicBezTo>
                        <a:pt x="1272" y="0"/>
                        <a:pt x="880" y="33"/>
                        <a:pt x="627" y="254"/>
                      </a:cubicBezTo>
                      <a:cubicBezTo>
                        <a:pt x="0" y="801"/>
                        <a:pt x="1357" y="1807"/>
                        <a:pt x="1737" y="2223"/>
                      </a:cubicBezTo>
                      <a:cubicBezTo>
                        <a:pt x="2189" y="2715"/>
                        <a:pt x="2651" y="3199"/>
                        <a:pt x="3102" y="3691"/>
                      </a:cubicBezTo>
                      <a:lnTo>
                        <a:pt x="3856" y="2509"/>
                      </a:lnTo>
                      <a:cubicBezTo>
                        <a:pt x="3477" y="2077"/>
                        <a:pt x="2763" y="1039"/>
                        <a:pt x="2452" y="442"/>
                      </a:cubicBezTo>
                      <a:cubicBezTo>
                        <a:pt x="2313" y="176"/>
                        <a:pt x="2240" y="8"/>
                        <a:pt x="1785" y="1"/>
                      </a:cubicBezTo>
                      <a:cubicBezTo>
                        <a:pt x="1737" y="1"/>
                        <a:pt x="1689" y="0"/>
                        <a:pt x="1640" y="0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59"/>
                <p:cNvSpPr/>
                <p:nvPr/>
              </p:nvSpPr>
              <p:spPr>
                <a:xfrm>
                  <a:off x="2449725" y="894925"/>
                  <a:ext cx="47775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888" extrusionOk="0">
                      <a:moveTo>
                        <a:pt x="453" y="1"/>
                      </a:moveTo>
                      <a:cubicBezTo>
                        <a:pt x="248" y="1"/>
                        <a:pt x="108" y="72"/>
                        <a:pt x="77" y="208"/>
                      </a:cubicBezTo>
                      <a:cubicBezTo>
                        <a:pt x="0" y="551"/>
                        <a:pt x="1438" y="876"/>
                        <a:pt x="1911" y="887"/>
                      </a:cubicBezTo>
                      <a:lnTo>
                        <a:pt x="1682" y="515"/>
                      </a:lnTo>
                      <a:cubicBezTo>
                        <a:pt x="1227" y="165"/>
                        <a:pt x="765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59"/>
                <p:cNvSpPr/>
                <p:nvPr/>
              </p:nvSpPr>
              <p:spPr>
                <a:xfrm>
                  <a:off x="2348425" y="960375"/>
                  <a:ext cx="90250" cy="8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3527" extrusionOk="0">
                      <a:moveTo>
                        <a:pt x="682" y="1"/>
                      </a:moveTo>
                      <a:cubicBezTo>
                        <a:pt x="570" y="1"/>
                        <a:pt x="463" y="42"/>
                        <a:pt x="365" y="139"/>
                      </a:cubicBezTo>
                      <a:cubicBezTo>
                        <a:pt x="93" y="407"/>
                        <a:pt x="51" y="870"/>
                        <a:pt x="27" y="1277"/>
                      </a:cubicBezTo>
                      <a:cubicBezTo>
                        <a:pt x="1" y="1731"/>
                        <a:pt x="163" y="1816"/>
                        <a:pt x="418" y="1974"/>
                      </a:cubicBezTo>
                      <a:cubicBezTo>
                        <a:pt x="990" y="2329"/>
                        <a:pt x="1973" y="3116"/>
                        <a:pt x="2377" y="3526"/>
                      </a:cubicBezTo>
                      <a:lnTo>
                        <a:pt x="3610" y="2861"/>
                      </a:lnTo>
                      <a:cubicBezTo>
                        <a:pt x="3152" y="2374"/>
                        <a:pt x="2705" y="1878"/>
                        <a:pt x="2247" y="1392"/>
                      </a:cubicBezTo>
                      <a:cubicBezTo>
                        <a:pt x="1925" y="1050"/>
                        <a:pt x="1243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59"/>
                <p:cNvSpPr/>
                <p:nvPr/>
              </p:nvSpPr>
              <p:spPr>
                <a:xfrm>
                  <a:off x="2391150" y="963775"/>
                  <a:ext cx="22875" cy="4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1881" extrusionOk="0">
                      <a:moveTo>
                        <a:pt x="367" y="1"/>
                      </a:moveTo>
                      <a:cubicBezTo>
                        <a:pt x="361" y="1"/>
                        <a:pt x="355" y="1"/>
                        <a:pt x="349" y="2"/>
                      </a:cubicBezTo>
                      <a:cubicBezTo>
                        <a:pt x="1" y="55"/>
                        <a:pt x="15" y="831"/>
                        <a:pt x="537" y="1625"/>
                      </a:cubicBezTo>
                      <a:lnTo>
                        <a:pt x="892" y="1880"/>
                      </a:lnTo>
                      <a:cubicBezTo>
                        <a:pt x="914" y="1417"/>
                        <a:pt x="705" y="1"/>
                        <a:pt x="367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59"/>
                <p:cNvSpPr/>
                <p:nvPr/>
              </p:nvSpPr>
              <p:spPr>
                <a:xfrm>
                  <a:off x="2387750" y="1004450"/>
                  <a:ext cx="85275" cy="8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487" extrusionOk="0">
                      <a:moveTo>
                        <a:pt x="1979" y="1"/>
                      </a:moveTo>
                      <a:cubicBezTo>
                        <a:pt x="1306" y="1"/>
                        <a:pt x="1" y="1361"/>
                        <a:pt x="496" y="1897"/>
                      </a:cubicBezTo>
                      <a:cubicBezTo>
                        <a:pt x="1078" y="2529"/>
                        <a:pt x="1898" y="3486"/>
                        <a:pt x="1898" y="3486"/>
                      </a:cubicBezTo>
                      <a:lnTo>
                        <a:pt x="3410" y="1529"/>
                      </a:lnTo>
                      <a:cubicBezTo>
                        <a:pt x="3410" y="1529"/>
                        <a:pt x="2702" y="796"/>
                        <a:pt x="2264" y="143"/>
                      </a:cubicBezTo>
                      <a:cubicBezTo>
                        <a:pt x="2198" y="44"/>
                        <a:pt x="2099" y="1"/>
                        <a:pt x="19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59"/>
                <p:cNvSpPr/>
                <p:nvPr/>
              </p:nvSpPr>
              <p:spPr>
                <a:xfrm>
                  <a:off x="2477075" y="889150"/>
                  <a:ext cx="90650" cy="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6" h="3436" extrusionOk="0">
                      <a:moveTo>
                        <a:pt x="2201" y="0"/>
                      </a:moveTo>
                      <a:cubicBezTo>
                        <a:pt x="1741" y="0"/>
                        <a:pt x="1" y="1398"/>
                        <a:pt x="419" y="1815"/>
                      </a:cubicBezTo>
                      <a:cubicBezTo>
                        <a:pt x="878" y="2270"/>
                        <a:pt x="1627" y="3435"/>
                        <a:pt x="1627" y="3435"/>
                      </a:cubicBezTo>
                      <a:lnTo>
                        <a:pt x="3626" y="1689"/>
                      </a:lnTo>
                      <a:cubicBezTo>
                        <a:pt x="3626" y="1689"/>
                        <a:pt x="2502" y="349"/>
                        <a:pt x="2294" y="39"/>
                      </a:cubicBezTo>
                      <a:cubicBezTo>
                        <a:pt x="2276" y="12"/>
                        <a:pt x="2244" y="0"/>
                        <a:pt x="22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59"/>
                <p:cNvSpPr/>
                <p:nvPr/>
              </p:nvSpPr>
              <p:spPr>
                <a:xfrm>
                  <a:off x="2493075" y="915475"/>
                  <a:ext cx="562925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7" h="9632" extrusionOk="0">
                      <a:moveTo>
                        <a:pt x="2762" y="1"/>
                      </a:moveTo>
                      <a:cubicBezTo>
                        <a:pt x="1823" y="1"/>
                        <a:pt x="1" y="1862"/>
                        <a:pt x="587" y="2590"/>
                      </a:cubicBezTo>
                      <a:cubicBezTo>
                        <a:pt x="4731" y="7739"/>
                        <a:pt x="9913" y="9632"/>
                        <a:pt x="15526" y="9632"/>
                      </a:cubicBezTo>
                      <a:cubicBezTo>
                        <a:pt x="17799" y="9632"/>
                        <a:pt x="20142" y="9321"/>
                        <a:pt x="22516" y="8791"/>
                      </a:cubicBezTo>
                      <a:lnTo>
                        <a:pt x="20295" y="5697"/>
                      </a:lnTo>
                      <a:cubicBezTo>
                        <a:pt x="18887" y="5948"/>
                        <a:pt x="17516" y="6084"/>
                        <a:pt x="16178" y="6084"/>
                      </a:cubicBezTo>
                      <a:cubicBezTo>
                        <a:pt x="11474" y="6084"/>
                        <a:pt x="7177" y="4404"/>
                        <a:pt x="3115" y="138"/>
                      </a:cubicBezTo>
                      <a:cubicBezTo>
                        <a:pt x="3024" y="43"/>
                        <a:pt x="2903" y="1"/>
                        <a:pt x="27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59"/>
                <p:cNvSpPr/>
                <p:nvPr/>
              </p:nvSpPr>
              <p:spPr>
                <a:xfrm>
                  <a:off x="2982575" y="1148725"/>
                  <a:ext cx="219875" cy="4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5" h="16815" extrusionOk="0">
                      <a:moveTo>
                        <a:pt x="1" y="0"/>
                      </a:moveTo>
                      <a:lnTo>
                        <a:pt x="1" y="16815"/>
                      </a:lnTo>
                      <a:lnTo>
                        <a:pt x="8795" y="16815"/>
                      </a:lnTo>
                      <a:lnTo>
                        <a:pt x="87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59"/>
                <p:cNvSpPr/>
                <p:nvPr/>
              </p:nvSpPr>
              <p:spPr>
                <a:xfrm>
                  <a:off x="2403000" y="2082150"/>
                  <a:ext cx="273850" cy="1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4" h="5417" extrusionOk="0">
                      <a:moveTo>
                        <a:pt x="4966" y="0"/>
                      </a:moveTo>
                      <a:cubicBezTo>
                        <a:pt x="4264" y="0"/>
                        <a:pt x="3717" y="91"/>
                        <a:pt x="3527" y="337"/>
                      </a:cubicBezTo>
                      <a:cubicBezTo>
                        <a:pt x="2810" y="1270"/>
                        <a:pt x="0" y="4995"/>
                        <a:pt x="1535" y="5274"/>
                      </a:cubicBezTo>
                      <a:cubicBezTo>
                        <a:pt x="2107" y="5378"/>
                        <a:pt x="3437" y="5416"/>
                        <a:pt x="4904" y="5416"/>
                      </a:cubicBezTo>
                      <a:cubicBezTo>
                        <a:pt x="7371" y="5416"/>
                        <a:pt x="10225" y="5308"/>
                        <a:pt x="10506" y="5224"/>
                      </a:cubicBezTo>
                      <a:cubicBezTo>
                        <a:pt x="10953" y="5091"/>
                        <a:pt x="10138" y="1646"/>
                        <a:pt x="10069" y="702"/>
                      </a:cubicBezTo>
                      <a:cubicBezTo>
                        <a:pt x="10069" y="702"/>
                        <a:pt x="6918" y="0"/>
                        <a:pt x="49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59"/>
                <p:cNvSpPr/>
                <p:nvPr/>
              </p:nvSpPr>
              <p:spPr>
                <a:xfrm>
                  <a:off x="2368050" y="1350475"/>
                  <a:ext cx="778225" cy="79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9" h="31682" extrusionOk="0">
                      <a:moveTo>
                        <a:pt x="19970" y="0"/>
                      </a:moveTo>
                      <a:cubicBezTo>
                        <a:pt x="19970" y="0"/>
                        <a:pt x="20186" y="1880"/>
                        <a:pt x="18462" y="2262"/>
                      </a:cubicBezTo>
                      <a:cubicBezTo>
                        <a:pt x="11663" y="3604"/>
                        <a:pt x="1726" y="5029"/>
                        <a:pt x="864" y="7039"/>
                      </a:cubicBezTo>
                      <a:cubicBezTo>
                        <a:pt x="1" y="9051"/>
                        <a:pt x="1295" y="28020"/>
                        <a:pt x="1390" y="30031"/>
                      </a:cubicBezTo>
                      <a:cubicBezTo>
                        <a:pt x="1437" y="31018"/>
                        <a:pt x="4069" y="31682"/>
                        <a:pt x="6697" y="31682"/>
                      </a:cubicBezTo>
                      <a:cubicBezTo>
                        <a:pt x="9422" y="31682"/>
                        <a:pt x="12144" y="30968"/>
                        <a:pt x="11974" y="29164"/>
                      </a:cubicBezTo>
                      <a:cubicBezTo>
                        <a:pt x="11603" y="25235"/>
                        <a:pt x="8796" y="13099"/>
                        <a:pt x="9275" y="12141"/>
                      </a:cubicBezTo>
                      <a:cubicBezTo>
                        <a:pt x="9456" y="11780"/>
                        <a:pt x="9912" y="11646"/>
                        <a:pt x="10913" y="11646"/>
                      </a:cubicBezTo>
                      <a:cubicBezTo>
                        <a:pt x="12566" y="11646"/>
                        <a:pt x="15706" y="12010"/>
                        <a:pt x="21552" y="12308"/>
                      </a:cubicBezTo>
                      <a:cubicBezTo>
                        <a:pt x="21780" y="12320"/>
                        <a:pt x="22003" y="12325"/>
                        <a:pt x="22220" y="12325"/>
                      </a:cubicBezTo>
                      <a:cubicBezTo>
                        <a:pt x="30943" y="12325"/>
                        <a:pt x="31035" y="3171"/>
                        <a:pt x="31129" y="1676"/>
                      </a:cubicBezTo>
                      <a:lnTo>
                        <a:pt x="31129" y="1676"/>
                      </a:lnTo>
                      <a:cubicBezTo>
                        <a:pt x="30424" y="1741"/>
                        <a:pt x="29736" y="1770"/>
                        <a:pt x="29069" y="1770"/>
                      </a:cubicBezTo>
                      <a:cubicBezTo>
                        <a:pt x="23850" y="1770"/>
                        <a:pt x="19971" y="0"/>
                        <a:pt x="199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59"/>
                <p:cNvSpPr/>
                <p:nvPr/>
              </p:nvSpPr>
              <p:spPr>
                <a:xfrm>
                  <a:off x="2944050" y="931375"/>
                  <a:ext cx="93900" cy="14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5631" extrusionOk="0">
                      <a:moveTo>
                        <a:pt x="1798" y="1"/>
                      </a:moveTo>
                      <a:cubicBezTo>
                        <a:pt x="1442" y="1"/>
                        <a:pt x="1088" y="65"/>
                        <a:pt x="805" y="185"/>
                      </a:cubicBezTo>
                      <a:cubicBezTo>
                        <a:pt x="0" y="529"/>
                        <a:pt x="43" y="2997"/>
                        <a:pt x="522" y="3523"/>
                      </a:cubicBezTo>
                      <a:cubicBezTo>
                        <a:pt x="610" y="3621"/>
                        <a:pt x="727" y="3658"/>
                        <a:pt x="861" y="3658"/>
                      </a:cubicBezTo>
                      <a:cubicBezTo>
                        <a:pt x="1032" y="3658"/>
                        <a:pt x="1231" y="3597"/>
                        <a:pt x="1433" y="3523"/>
                      </a:cubicBezTo>
                      <a:lnTo>
                        <a:pt x="1433" y="3523"/>
                      </a:lnTo>
                      <a:cubicBezTo>
                        <a:pt x="1433" y="4193"/>
                        <a:pt x="1480" y="5008"/>
                        <a:pt x="1288" y="5630"/>
                      </a:cubicBezTo>
                      <a:lnTo>
                        <a:pt x="3756" y="5128"/>
                      </a:lnTo>
                      <a:cubicBezTo>
                        <a:pt x="3323" y="4577"/>
                        <a:pt x="3137" y="4016"/>
                        <a:pt x="3156" y="3284"/>
                      </a:cubicBezTo>
                      <a:cubicBezTo>
                        <a:pt x="3176" y="2489"/>
                        <a:pt x="3585" y="1757"/>
                        <a:pt x="3397" y="878"/>
                      </a:cubicBezTo>
                      <a:cubicBezTo>
                        <a:pt x="3267" y="272"/>
                        <a:pt x="2530" y="1"/>
                        <a:pt x="1798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59"/>
                <p:cNvSpPr/>
                <p:nvPr/>
              </p:nvSpPr>
              <p:spPr>
                <a:xfrm>
                  <a:off x="2962925" y="1027225"/>
                  <a:ext cx="77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1528" extrusionOk="0">
                      <a:moveTo>
                        <a:pt x="2738" y="1"/>
                      </a:moveTo>
                      <a:lnTo>
                        <a:pt x="467" y="618"/>
                      </a:lnTo>
                      <a:lnTo>
                        <a:pt x="1" y="1527"/>
                      </a:lnTo>
                      <a:lnTo>
                        <a:pt x="3086" y="873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59"/>
                <p:cNvSpPr/>
                <p:nvPr/>
              </p:nvSpPr>
              <p:spPr>
                <a:xfrm>
                  <a:off x="2867300" y="1042675"/>
                  <a:ext cx="286300" cy="45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" h="18198" extrusionOk="0">
                      <a:moveTo>
                        <a:pt x="5701" y="1"/>
                      </a:moveTo>
                      <a:cubicBezTo>
                        <a:pt x="4967" y="1"/>
                        <a:pt x="4243" y="296"/>
                        <a:pt x="3592" y="963"/>
                      </a:cubicBezTo>
                      <a:cubicBezTo>
                        <a:pt x="791" y="3836"/>
                        <a:pt x="0" y="12312"/>
                        <a:pt x="0" y="12312"/>
                      </a:cubicBezTo>
                      <a:cubicBezTo>
                        <a:pt x="97" y="14997"/>
                        <a:pt x="5244" y="14251"/>
                        <a:pt x="8405" y="15401"/>
                      </a:cubicBezTo>
                      <a:cubicBezTo>
                        <a:pt x="9797" y="15906"/>
                        <a:pt x="10441" y="16854"/>
                        <a:pt x="10775" y="17736"/>
                      </a:cubicBezTo>
                      <a:cubicBezTo>
                        <a:pt x="10877" y="18005"/>
                        <a:pt x="10973" y="18197"/>
                        <a:pt x="11050" y="18197"/>
                      </a:cubicBezTo>
                      <a:cubicBezTo>
                        <a:pt x="11121" y="18197"/>
                        <a:pt x="11176" y="18035"/>
                        <a:pt x="11205" y="17623"/>
                      </a:cubicBezTo>
                      <a:cubicBezTo>
                        <a:pt x="11410" y="14646"/>
                        <a:pt x="11452" y="10656"/>
                        <a:pt x="11062" y="6925"/>
                      </a:cubicBezTo>
                      <a:cubicBezTo>
                        <a:pt x="10677" y="3230"/>
                        <a:pt x="8131" y="1"/>
                        <a:pt x="57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59"/>
                <p:cNvSpPr/>
                <p:nvPr/>
              </p:nvSpPr>
              <p:spPr>
                <a:xfrm>
                  <a:off x="2750400" y="1625275"/>
                  <a:ext cx="420425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7" h="2082" extrusionOk="0">
                      <a:moveTo>
                        <a:pt x="8556" y="0"/>
                      </a:moveTo>
                      <a:cubicBezTo>
                        <a:pt x="8545" y="0"/>
                        <a:pt x="8535" y="1"/>
                        <a:pt x="8527" y="1"/>
                      </a:cubicBezTo>
                      <a:lnTo>
                        <a:pt x="29" y="609"/>
                      </a:lnTo>
                      <a:cubicBezTo>
                        <a:pt x="13" y="610"/>
                        <a:pt x="1" y="624"/>
                        <a:pt x="1" y="640"/>
                      </a:cubicBezTo>
                      <a:lnTo>
                        <a:pt x="1" y="2053"/>
                      </a:lnTo>
                      <a:cubicBezTo>
                        <a:pt x="1" y="2069"/>
                        <a:pt x="13" y="2082"/>
                        <a:pt x="29" y="2082"/>
                      </a:cubicBezTo>
                      <a:lnTo>
                        <a:pt x="16788" y="2082"/>
                      </a:lnTo>
                      <a:cubicBezTo>
                        <a:pt x="16804" y="2082"/>
                        <a:pt x="16816" y="2069"/>
                        <a:pt x="16816" y="2053"/>
                      </a:cubicBezTo>
                      <a:lnTo>
                        <a:pt x="16816" y="640"/>
                      </a:lnTo>
                      <a:cubicBezTo>
                        <a:pt x="16816" y="624"/>
                        <a:pt x="16804" y="610"/>
                        <a:pt x="16788" y="609"/>
                      </a:cubicBezTo>
                      <a:lnTo>
                        <a:pt x="8584" y="1"/>
                      </a:lnTo>
                      <a:cubicBezTo>
                        <a:pt x="8576" y="1"/>
                        <a:pt x="8566" y="0"/>
                        <a:pt x="85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59"/>
                <p:cNvSpPr/>
                <p:nvPr/>
              </p:nvSpPr>
              <p:spPr>
                <a:xfrm>
                  <a:off x="2744275" y="1666525"/>
                  <a:ext cx="478125" cy="2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5" h="863" extrusionOk="0">
                      <a:moveTo>
                        <a:pt x="30" y="1"/>
                      </a:moveTo>
                      <a:cubicBezTo>
                        <a:pt x="13" y="1"/>
                        <a:pt x="1" y="13"/>
                        <a:pt x="1" y="29"/>
                      </a:cubicBezTo>
                      <a:lnTo>
                        <a:pt x="1" y="834"/>
                      </a:lnTo>
                      <a:cubicBezTo>
                        <a:pt x="1" y="850"/>
                        <a:pt x="13" y="863"/>
                        <a:pt x="30" y="863"/>
                      </a:cubicBezTo>
                      <a:lnTo>
                        <a:pt x="19096" y="863"/>
                      </a:lnTo>
                      <a:cubicBezTo>
                        <a:pt x="19112" y="863"/>
                        <a:pt x="19124" y="850"/>
                        <a:pt x="19124" y="834"/>
                      </a:cubicBezTo>
                      <a:lnTo>
                        <a:pt x="19124" y="29"/>
                      </a:lnTo>
                      <a:cubicBezTo>
                        <a:pt x="19124" y="13"/>
                        <a:pt x="19112" y="1"/>
                        <a:pt x="190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59"/>
                <p:cNvSpPr/>
                <p:nvPr/>
              </p:nvSpPr>
              <p:spPr>
                <a:xfrm>
                  <a:off x="2403750" y="1025925"/>
                  <a:ext cx="634200" cy="2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8" h="9397" extrusionOk="0">
                      <a:moveTo>
                        <a:pt x="2730" y="1"/>
                      </a:moveTo>
                      <a:cubicBezTo>
                        <a:pt x="1807" y="1"/>
                        <a:pt x="1" y="1996"/>
                        <a:pt x="1150" y="3265"/>
                      </a:cubicBezTo>
                      <a:cubicBezTo>
                        <a:pt x="5052" y="7575"/>
                        <a:pt x="10541" y="9396"/>
                        <a:pt x="16044" y="9396"/>
                      </a:cubicBezTo>
                      <a:cubicBezTo>
                        <a:pt x="19251" y="9396"/>
                        <a:pt x="22463" y="8778"/>
                        <a:pt x="25368" y="7672"/>
                      </a:cubicBezTo>
                      <a:lnTo>
                        <a:pt x="24147" y="3624"/>
                      </a:lnTo>
                      <a:cubicBezTo>
                        <a:pt x="22217" y="4406"/>
                        <a:pt x="20163" y="4780"/>
                        <a:pt x="18092" y="4991"/>
                      </a:cubicBezTo>
                      <a:cubicBezTo>
                        <a:pt x="17009" y="5085"/>
                        <a:pt x="15962" y="5141"/>
                        <a:pt x="14949" y="5141"/>
                      </a:cubicBezTo>
                      <a:cubicBezTo>
                        <a:pt x="10377" y="5141"/>
                        <a:pt x="6496" y="4003"/>
                        <a:pt x="3070" y="141"/>
                      </a:cubicBezTo>
                      <a:cubicBezTo>
                        <a:pt x="2985" y="45"/>
                        <a:pt x="2867" y="1"/>
                        <a:pt x="27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59"/>
                <p:cNvSpPr/>
                <p:nvPr/>
              </p:nvSpPr>
              <p:spPr>
                <a:xfrm>
                  <a:off x="2946575" y="893850"/>
                  <a:ext cx="133750" cy="1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0" h="4901" extrusionOk="0">
                      <a:moveTo>
                        <a:pt x="1551" y="0"/>
                      </a:moveTo>
                      <a:cubicBezTo>
                        <a:pt x="1314" y="0"/>
                        <a:pt x="1052" y="81"/>
                        <a:pt x="874" y="188"/>
                      </a:cubicBezTo>
                      <a:cubicBezTo>
                        <a:pt x="355" y="478"/>
                        <a:pt x="1" y="937"/>
                        <a:pt x="21" y="1540"/>
                      </a:cubicBezTo>
                      <a:cubicBezTo>
                        <a:pt x="21" y="1790"/>
                        <a:pt x="104" y="2020"/>
                        <a:pt x="250" y="2228"/>
                      </a:cubicBezTo>
                      <a:cubicBezTo>
                        <a:pt x="351" y="2025"/>
                        <a:pt x="606" y="1938"/>
                        <a:pt x="850" y="1938"/>
                      </a:cubicBezTo>
                      <a:cubicBezTo>
                        <a:pt x="1009" y="1938"/>
                        <a:pt x="1163" y="1975"/>
                        <a:pt x="1270" y="2040"/>
                      </a:cubicBezTo>
                      <a:cubicBezTo>
                        <a:pt x="1520" y="2207"/>
                        <a:pt x="1749" y="2539"/>
                        <a:pt x="1811" y="2811"/>
                      </a:cubicBezTo>
                      <a:cubicBezTo>
                        <a:pt x="1853" y="2998"/>
                        <a:pt x="1832" y="3206"/>
                        <a:pt x="1832" y="3393"/>
                      </a:cubicBezTo>
                      <a:lnTo>
                        <a:pt x="1853" y="3435"/>
                      </a:lnTo>
                      <a:cubicBezTo>
                        <a:pt x="1882" y="3276"/>
                        <a:pt x="2041" y="3127"/>
                        <a:pt x="2198" y="3127"/>
                      </a:cubicBezTo>
                      <a:cubicBezTo>
                        <a:pt x="2267" y="3127"/>
                        <a:pt x="2336" y="3156"/>
                        <a:pt x="2394" y="3227"/>
                      </a:cubicBezTo>
                      <a:cubicBezTo>
                        <a:pt x="2623" y="3517"/>
                        <a:pt x="2290" y="3809"/>
                        <a:pt x="2041" y="3871"/>
                      </a:cubicBezTo>
                      <a:cubicBezTo>
                        <a:pt x="2560" y="3914"/>
                        <a:pt x="2623" y="4184"/>
                        <a:pt x="2873" y="4579"/>
                      </a:cubicBezTo>
                      <a:cubicBezTo>
                        <a:pt x="3031" y="4810"/>
                        <a:pt x="3259" y="4901"/>
                        <a:pt x="3515" y="4901"/>
                      </a:cubicBezTo>
                      <a:cubicBezTo>
                        <a:pt x="3630" y="4901"/>
                        <a:pt x="3750" y="4883"/>
                        <a:pt x="3872" y="4851"/>
                      </a:cubicBezTo>
                      <a:cubicBezTo>
                        <a:pt x="4684" y="4663"/>
                        <a:pt x="5350" y="3851"/>
                        <a:pt x="5059" y="2998"/>
                      </a:cubicBezTo>
                      <a:cubicBezTo>
                        <a:pt x="4915" y="2602"/>
                        <a:pt x="4632" y="2377"/>
                        <a:pt x="4262" y="2377"/>
                      </a:cubicBezTo>
                      <a:cubicBezTo>
                        <a:pt x="4203" y="2377"/>
                        <a:pt x="4142" y="2383"/>
                        <a:pt x="4080" y="2394"/>
                      </a:cubicBezTo>
                      <a:cubicBezTo>
                        <a:pt x="4859" y="1436"/>
                        <a:pt x="4278" y="96"/>
                        <a:pt x="3056" y="96"/>
                      </a:cubicBezTo>
                      <a:cubicBezTo>
                        <a:pt x="3003" y="96"/>
                        <a:pt x="2949" y="99"/>
                        <a:pt x="2894" y="104"/>
                      </a:cubicBezTo>
                      <a:cubicBezTo>
                        <a:pt x="2560" y="145"/>
                        <a:pt x="2332" y="291"/>
                        <a:pt x="2124" y="562"/>
                      </a:cubicBezTo>
                      <a:cubicBezTo>
                        <a:pt x="2147" y="145"/>
                        <a:pt x="1871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59"/>
                <p:cNvSpPr/>
                <p:nvPr/>
              </p:nvSpPr>
              <p:spPr>
                <a:xfrm>
                  <a:off x="3113175" y="1677325"/>
                  <a:ext cx="1771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4" h="21379" extrusionOk="0">
                      <a:moveTo>
                        <a:pt x="3571" y="1"/>
                      </a:moveTo>
                      <a:cubicBezTo>
                        <a:pt x="3570" y="1"/>
                        <a:pt x="3569" y="1"/>
                        <a:pt x="3568" y="1"/>
                      </a:cubicBezTo>
                      <a:lnTo>
                        <a:pt x="26" y="171"/>
                      </a:lnTo>
                      <a:cubicBezTo>
                        <a:pt x="10" y="172"/>
                        <a:pt x="1" y="185"/>
                        <a:pt x="5" y="201"/>
                      </a:cubicBezTo>
                      <a:lnTo>
                        <a:pt x="6024" y="21355"/>
                      </a:lnTo>
                      <a:cubicBezTo>
                        <a:pt x="6027" y="21369"/>
                        <a:pt x="6040" y="21379"/>
                        <a:pt x="6055" y="21379"/>
                      </a:cubicBezTo>
                      <a:cubicBezTo>
                        <a:pt x="6056" y="21379"/>
                        <a:pt x="6058" y="21379"/>
                        <a:pt x="6059" y="21378"/>
                      </a:cubicBezTo>
                      <a:lnTo>
                        <a:pt x="7057" y="21214"/>
                      </a:lnTo>
                      <a:cubicBezTo>
                        <a:pt x="7073" y="21212"/>
                        <a:pt x="7083" y="21197"/>
                        <a:pt x="7081" y="21181"/>
                      </a:cubicBezTo>
                      <a:lnTo>
                        <a:pt x="3602" y="28"/>
                      </a:lnTo>
                      <a:cubicBezTo>
                        <a:pt x="3600" y="13"/>
                        <a:pt x="3586" y="1"/>
                        <a:pt x="357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59"/>
                <p:cNvSpPr/>
                <p:nvPr/>
              </p:nvSpPr>
              <p:spPr>
                <a:xfrm>
                  <a:off x="2687550" y="1677325"/>
                  <a:ext cx="1794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21379" extrusionOk="0">
                      <a:moveTo>
                        <a:pt x="3514" y="1"/>
                      </a:moveTo>
                      <a:cubicBezTo>
                        <a:pt x="3498" y="1"/>
                        <a:pt x="3485" y="13"/>
                        <a:pt x="3482" y="27"/>
                      </a:cubicBezTo>
                      <a:lnTo>
                        <a:pt x="3" y="21181"/>
                      </a:lnTo>
                      <a:cubicBezTo>
                        <a:pt x="1" y="21197"/>
                        <a:pt x="11" y="21212"/>
                        <a:pt x="27" y="21214"/>
                      </a:cubicBezTo>
                      <a:lnTo>
                        <a:pt x="1025" y="21378"/>
                      </a:lnTo>
                      <a:cubicBezTo>
                        <a:pt x="1026" y="21379"/>
                        <a:pt x="1028" y="21379"/>
                        <a:pt x="1029" y="21379"/>
                      </a:cubicBezTo>
                      <a:cubicBezTo>
                        <a:pt x="1043" y="21379"/>
                        <a:pt x="1058" y="21369"/>
                        <a:pt x="1061" y="21355"/>
                      </a:cubicBezTo>
                      <a:lnTo>
                        <a:pt x="7171" y="201"/>
                      </a:lnTo>
                      <a:cubicBezTo>
                        <a:pt x="7175" y="185"/>
                        <a:pt x="7166" y="172"/>
                        <a:pt x="7150" y="171"/>
                      </a:cubicBezTo>
                      <a:lnTo>
                        <a:pt x="3516" y="1"/>
                      </a:lnTo>
                      <a:cubicBezTo>
                        <a:pt x="3515" y="1"/>
                        <a:pt x="3514" y="1"/>
                        <a:pt x="35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31" name="Google Shape;2131;p59"/>
          <p:cNvGrpSpPr/>
          <p:nvPr/>
        </p:nvGrpSpPr>
        <p:grpSpPr>
          <a:xfrm>
            <a:off x="3013195" y="254250"/>
            <a:ext cx="2655755" cy="3720425"/>
            <a:chOff x="3013195" y="254250"/>
            <a:chExt cx="2655755" cy="3720425"/>
          </a:xfrm>
        </p:grpSpPr>
        <p:sp>
          <p:nvSpPr>
            <p:cNvPr id="2132" name="Google Shape;2132;p59"/>
            <p:cNvSpPr/>
            <p:nvPr/>
          </p:nvSpPr>
          <p:spPr>
            <a:xfrm flipH="1">
              <a:off x="5202750" y="3508475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 flipH="1">
              <a:off x="3499905" y="254250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4" name="Google Shape;2134;p59"/>
            <p:cNvGrpSpPr/>
            <p:nvPr/>
          </p:nvGrpSpPr>
          <p:grpSpPr>
            <a:xfrm>
              <a:off x="3013195" y="598112"/>
              <a:ext cx="373871" cy="373871"/>
              <a:chOff x="1138350" y="1124300"/>
              <a:chExt cx="676200" cy="676200"/>
            </a:xfrm>
          </p:grpSpPr>
          <p:cxnSp>
            <p:nvCxnSpPr>
              <p:cNvPr id="2135" name="Google Shape;2135;p59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59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ctangle 1"/>
          <p:cNvSpPr/>
          <p:nvPr/>
        </p:nvSpPr>
        <p:spPr>
          <a:xfrm>
            <a:off x="681957" y="366016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u="sng" dirty="0">
                <a:latin typeface="Times New Roman" pitchFamily="18" charset="0"/>
                <a:cs typeface="Times New Roman" pitchFamily="18" charset="0"/>
                <a:hlinkClick r:id="rId3"/>
              </a:rPr>
              <a:t>https://www.facebook.com/share/19tMvru44h/?mibextid=wwXIfr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>
          <a:extLst>
            <a:ext uri="{FF2B5EF4-FFF2-40B4-BE49-F238E27FC236}">
              <a16:creationId xmlns:a16="http://schemas.microsoft.com/office/drawing/2014/main" id="{9FC25D64-A244-C4F9-F812-228AEBE9C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>
            <a:extLst>
              <a:ext uri="{FF2B5EF4-FFF2-40B4-BE49-F238E27FC236}">
                <a16:creationId xmlns:a16="http://schemas.microsoft.com/office/drawing/2014/main" id="{860BA0BA-B77C-1516-E1B3-1FF8AA5EEFDB}"/>
              </a:ext>
            </a:extLst>
          </p:cNvPr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3" name="Google Shape;2083;p58">
            <a:extLst>
              <a:ext uri="{FF2B5EF4-FFF2-40B4-BE49-F238E27FC236}">
                <a16:creationId xmlns:a16="http://schemas.microsoft.com/office/drawing/2014/main" id="{EA92CE80-6C84-EB1B-5756-FC0511DA70D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Facebook Marketing Strategy</a:t>
            </a:r>
            <a:endParaRPr dirty="0"/>
          </a:p>
        </p:txBody>
      </p:sp>
      <p:grpSp>
        <p:nvGrpSpPr>
          <p:cNvPr id="2087" name="Google Shape;2087;p58">
            <a:extLst>
              <a:ext uri="{FF2B5EF4-FFF2-40B4-BE49-F238E27FC236}">
                <a16:creationId xmlns:a16="http://schemas.microsoft.com/office/drawing/2014/main" id="{E5298F49-D090-FAB5-1B8F-56A600B29CB8}"/>
              </a:ext>
            </a:extLst>
          </p:cNvPr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>
              <a:extLst>
                <a:ext uri="{FF2B5EF4-FFF2-40B4-BE49-F238E27FC236}">
                  <a16:creationId xmlns:a16="http://schemas.microsoft.com/office/drawing/2014/main" id="{491E735E-D146-0B2B-F3F6-370CE399B654}"/>
                </a:ext>
              </a:extLst>
            </p:cNvPr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>
              <a:extLst>
                <a:ext uri="{FF2B5EF4-FFF2-40B4-BE49-F238E27FC236}">
                  <a16:creationId xmlns:a16="http://schemas.microsoft.com/office/drawing/2014/main" id="{0D2A4194-6721-F84D-BAC0-357D2E58DE8E}"/>
                </a:ext>
              </a:extLst>
            </p:cNvPr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A4B0964-CBA6-5EAD-56EE-C2542C2A9909}"/>
              </a:ext>
            </a:extLst>
          </p:cNvPr>
          <p:cNvSpPr txBox="1"/>
          <p:nvPr/>
        </p:nvSpPr>
        <p:spPr>
          <a:xfrm>
            <a:off x="498763" y="1477129"/>
            <a:ext cx="8362604" cy="198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Primary Audience:</a:t>
            </a:r>
            <a:endParaRPr lang="en-US" sz="1800" b="1" i="1" kern="1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Busy professionals &amp; parents looking for </a:t>
            </a:r>
            <a:r>
              <a:rPr lang="en-US" sz="1800" b="1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quick, creative meal ideas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Food enthusiasts who love </a:t>
            </a:r>
            <a:r>
              <a:rPr lang="en-US" sz="1800" b="1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experimenting with new recipes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Young adults interested in </a:t>
            </a:r>
            <a:r>
              <a:rPr lang="en-US" sz="1800" b="1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trendy, budget-friendly cooking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Health-conscious individuals looking for </a:t>
            </a:r>
            <a:r>
              <a:rPr lang="en-US" sz="1800" b="1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nutritional insights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8762" y="3584542"/>
            <a:ext cx="54997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Key Content Themes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Storytelling (Emotional Connection)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Educational Content (Authority &amp; Value)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Interactive &amp; Community-Driven Content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Behind-the-Scenes (Brand Transparency &amp; Trust)</a:t>
            </a:r>
          </a:p>
        </p:txBody>
      </p:sp>
    </p:spTree>
    <p:extLst>
      <p:ext uri="{BB962C8B-B14F-4D97-AF65-F5344CB8AC3E}">
        <p14:creationId xmlns:p14="http://schemas.microsoft.com/office/powerpoint/2010/main" val="367369983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197127"/>
              </p:ext>
            </p:extLst>
          </p:nvPr>
        </p:nvGraphicFramePr>
        <p:xfrm>
          <a:off x="131794" y="1371981"/>
          <a:ext cx="6628868" cy="3368708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617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2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5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1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Week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Monday (Storytelling &amp; Education)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Wednesday (Community &amp; Interactive)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Friday (Live &amp; Video Content)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Sunday (Growth &amp; Viral Content)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3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Week 1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How I-Chef Was Born: The story behind the idea &amp; its vision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Poll: "What’s your biggest cooking struggle?" (e.g., time, creativity, health)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Live Session: Meet the team – answering questions about I-Chef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Trending Recipe Challenge: “Try this dish &amp; tag us!”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37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Week 2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Relatable Problem: “How many times have you asked ‘What should I cook today?’” (Engagement Post)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Quiz: "What’s your cooking personality?" (Casual, experimental, gourmet?)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Live Cooking Demo: A chef makes a dish with audience suggestions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User-Generated Content: Reposting best dishes from followers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3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Week 3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Behind the Scenes: “Here’s what we’re working on for I-Chef’s future”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Debate Post: "Team Sweet vs. Team Spicy – which do you prefer?"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Live AMA (Ask Me Anything): "Everything you want to know about AI in cooking"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Feature a food influencer trying out an I-Chef concept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88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Week 4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Success Story: “Meet Sara, a working mom who struggles with meal planning”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Community Post: “What’s the best cooking hack you’ve ever learned?”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Live Collab with a Chef: "Quick &amp; easy dinner ideas"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Cooking Meme or Fun Fact (Engagement Post)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B4557024-3775-096B-D7A3-D15C0C55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080" y="1495685"/>
            <a:ext cx="231892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Facebook Advertising Strategy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Goal: Drive awareness and engagement</a:t>
            </a:r>
            <a:b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Best Ad Types:</a:t>
            </a: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Video Ads → Show how I-Chef solves problems</a:t>
            </a: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Engagement Ads → Boost interaction &amp; community growth</a:t>
            </a: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Lead Generation Ads → Collect emails for early app access</a:t>
            </a: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Targeting Strategy:</a:t>
            </a:r>
            <a:b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Interest-based targeting: Food lovers, home cooks, working professionals</a:t>
            </a:r>
            <a:b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Lookalike Audiences: People similar to engaged followers</a:t>
            </a:r>
            <a:b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Google Shape;2142;p60">
            <a:extLst>
              <a:ext uri="{FF2B5EF4-FFF2-40B4-BE49-F238E27FC236}">
                <a16:creationId xmlns:a16="http://schemas.microsoft.com/office/drawing/2014/main" id="{90FA0917-9C41-CFA5-D40B-148615915D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4596"/>
            <a:ext cx="8412479" cy="999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Facebook  </a:t>
            </a:r>
            <a:r>
              <a:rPr lang="en-US" sz="2400" dirty="0"/>
              <a:t>1-Month Content Calendar </a:t>
            </a:r>
            <a:br>
              <a:rPr lang="en-US" sz="2400" dirty="0"/>
            </a:br>
            <a:r>
              <a:rPr lang="en-US" sz="2400" dirty="0"/>
              <a:t>Sample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5848451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6"/>
          <p:cNvSpPr txBox="1">
            <a:spLocks noGrp="1"/>
          </p:cNvSpPr>
          <p:nvPr>
            <p:ph type="title"/>
          </p:nvPr>
        </p:nvSpPr>
        <p:spPr>
          <a:xfrm>
            <a:off x="1233300" y="3226801"/>
            <a:ext cx="6677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332" name="Google Shape;1332;p46"/>
          <p:cNvSpPr txBox="1">
            <a:spLocks noGrp="1"/>
          </p:cNvSpPr>
          <p:nvPr>
            <p:ph type="title" idx="2"/>
          </p:nvPr>
        </p:nvSpPr>
        <p:spPr>
          <a:xfrm>
            <a:off x="3747300" y="1783901"/>
            <a:ext cx="1649400" cy="13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334" name="Google Shape;1334;p46"/>
          <p:cNvCxnSpPr/>
          <p:nvPr/>
        </p:nvCxnSpPr>
        <p:spPr>
          <a:xfrm>
            <a:off x="1404650" y="3968801"/>
            <a:ext cx="633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5" name="Google Shape;1335;p46"/>
          <p:cNvGrpSpPr/>
          <p:nvPr/>
        </p:nvGrpSpPr>
        <p:grpSpPr>
          <a:xfrm>
            <a:off x="-1365497" y="2991763"/>
            <a:ext cx="2598794" cy="2543100"/>
            <a:chOff x="-1328681" y="2424238"/>
            <a:chExt cx="2598794" cy="2543100"/>
          </a:xfrm>
        </p:grpSpPr>
        <p:grpSp>
          <p:nvGrpSpPr>
            <p:cNvPr id="1336" name="Google Shape;1336;p46"/>
            <p:cNvGrpSpPr/>
            <p:nvPr/>
          </p:nvGrpSpPr>
          <p:grpSpPr>
            <a:xfrm>
              <a:off x="-1328681" y="2424238"/>
              <a:ext cx="2598794" cy="2543100"/>
              <a:chOff x="3295581" y="1300200"/>
              <a:chExt cx="2598794" cy="2543100"/>
            </a:xfrm>
          </p:grpSpPr>
          <p:grpSp>
            <p:nvGrpSpPr>
              <p:cNvPr id="1337" name="Google Shape;1337;p46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1338" name="Google Shape;1338;p46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39" name="Google Shape;1339;p46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0" name="Google Shape;1340;p46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1" name="Google Shape;1341;p46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2" name="Google Shape;1342;p46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3" name="Google Shape;1343;p46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44" name="Google Shape;1344;p46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1345" name="Google Shape;1345;p46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6" name="Google Shape;1346;p46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7" name="Google Shape;1347;p46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8" name="Google Shape;1348;p46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9" name="Google Shape;1349;p46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0" name="Google Shape;1350;p46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1" name="Google Shape;1351;p46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52" name="Google Shape;1352;p46"/>
            <p:cNvGrpSpPr/>
            <p:nvPr/>
          </p:nvGrpSpPr>
          <p:grpSpPr>
            <a:xfrm>
              <a:off x="350539" y="2668354"/>
              <a:ext cx="836562" cy="1592204"/>
              <a:chOff x="350539" y="2668354"/>
              <a:chExt cx="836562" cy="1592204"/>
            </a:xfrm>
          </p:grpSpPr>
          <p:sp>
            <p:nvSpPr>
              <p:cNvPr id="1353" name="Google Shape;1353;p46"/>
              <p:cNvSpPr/>
              <p:nvPr/>
            </p:nvSpPr>
            <p:spPr>
              <a:xfrm>
                <a:off x="643501" y="2668354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4" name="Google Shape;1354;p46"/>
              <p:cNvGrpSpPr/>
              <p:nvPr/>
            </p:nvGrpSpPr>
            <p:grpSpPr>
              <a:xfrm>
                <a:off x="350539" y="3886687"/>
                <a:ext cx="373871" cy="373871"/>
                <a:chOff x="1155193" y="1071872"/>
                <a:chExt cx="676200" cy="676200"/>
              </a:xfrm>
            </p:grpSpPr>
            <p:cxnSp>
              <p:nvCxnSpPr>
                <p:cNvPr id="1355" name="Google Shape;1355;p46"/>
                <p:cNvCxnSpPr/>
                <p:nvPr/>
              </p:nvCxnSpPr>
              <p:spPr>
                <a:xfrm>
                  <a:off x="1493293" y="1071872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6" name="Google Shape;1356;p46"/>
                <p:cNvCxnSpPr/>
                <p:nvPr/>
              </p:nvCxnSpPr>
              <p:spPr>
                <a:xfrm>
                  <a:off x="1493293" y="1071872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357" name="Google Shape;1357;p46"/>
          <p:cNvGrpSpPr/>
          <p:nvPr/>
        </p:nvGrpSpPr>
        <p:grpSpPr>
          <a:xfrm>
            <a:off x="2433142" y="394213"/>
            <a:ext cx="4277716" cy="1475416"/>
            <a:chOff x="2433142" y="394213"/>
            <a:chExt cx="4277716" cy="1475416"/>
          </a:xfrm>
        </p:grpSpPr>
        <p:grpSp>
          <p:nvGrpSpPr>
            <p:cNvPr id="1358" name="Google Shape;1358;p46"/>
            <p:cNvGrpSpPr/>
            <p:nvPr/>
          </p:nvGrpSpPr>
          <p:grpSpPr>
            <a:xfrm>
              <a:off x="2433142" y="394213"/>
              <a:ext cx="4277716" cy="1475416"/>
              <a:chOff x="4355300" y="2874625"/>
              <a:chExt cx="2120200" cy="708075"/>
            </a:xfrm>
          </p:grpSpPr>
          <p:sp>
            <p:nvSpPr>
              <p:cNvPr id="1359" name="Google Shape;1359;p46"/>
              <p:cNvSpPr/>
              <p:nvPr/>
            </p:nvSpPr>
            <p:spPr>
              <a:xfrm>
                <a:off x="4651525" y="3447450"/>
                <a:ext cx="84550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818" extrusionOk="0">
                    <a:moveTo>
                      <a:pt x="3001" y="1"/>
                    </a:moveTo>
                    <a:cubicBezTo>
                      <a:pt x="2181" y="128"/>
                      <a:pt x="1075" y="64"/>
                      <a:pt x="538" y="854"/>
                    </a:cubicBezTo>
                    <a:cubicBezTo>
                      <a:pt x="286" y="1265"/>
                      <a:pt x="1" y="2149"/>
                      <a:pt x="286" y="2591"/>
                    </a:cubicBezTo>
                    <a:cubicBezTo>
                      <a:pt x="408" y="2754"/>
                      <a:pt x="564" y="2818"/>
                      <a:pt x="728" y="2818"/>
                    </a:cubicBezTo>
                    <a:cubicBezTo>
                      <a:pt x="947" y="2818"/>
                      <a:pt x="1179" y="2704"/>
                      <a:pt x="1359" y="2560"/>
                    </a:cubicBezTo>
                    <a:cubicBezTo>
                      <a:pt x="1877" y="2129"/>
                      <a:pt x="2368" y="1172"/>
                      <a:pt x="3144" y="1172"/>
                    </a:cubicBezTo>
                    <a:cubicBezTo>
                      <a:pt x="3221" y="1172"/>
                      <a:pt x="3299" y="1182"/>
                      <a:pt x="3381" y="1201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6"/>
              <p:cNvSpPr/>
              <p:nvPr/>
            </p:nvSpPr>
            <p:spPr>
              <a:xfrm>
                <a:off x="4647600" y="3502975"/>
                <a:ext cx="1153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1802" extrusionOk="0">
                    <a:moveTo>
                      <a:pt x="4248" y="0"/>
                    </a:moveTo>
                    <a:cubicBezTo>
                      <a:pt x="3029" y="0"/>
                      <a:pt x="1952" y="904"/>
                      <a:pt x="822" y="1223"/>
                    </a:cubicBezTo>
                    <a:cubicBezTo>
                      <a:pt x="696" y="1254"/>
                      <a:pt x="32" y="1381"/>
                      <a:pt x="0" y="1570"/>
                    </a:cubicBezTo>
                    <a:cubicBezTo>
                      <a:pt x="0" y="1791"/>
                      <a:pt x="569" y="1791"/>
                      <a:pt x="696" y="1791"/>
                    </a:cubicBezTo>
                    <a:cubicBezTo>
                      <a:pt x="795" y="1798"/>
                      <a:pt x="894" y="1801"/>
                      <a:pt x="992" y="1801"/>
                    </a:cubicBezTo>
                    <a:cubicBezTo>
                      <a:pt x="1719" y="1801"/>
                      <a:pt x="2427" y="1631"/>
                      <a:pt x="3133" y="1631"/>
                    </a:cubicBezTo>
                    <a:cubicBezTo>
                      <a:pt x="3184" y="1631"/>
                      <a:pt x="3234" y="1631"/>
                      <a:pt x="3285" y="1633"/>
                    </a:cubicBezTo>
                    <a:cubicBezTo>
                      <a:pt x="3550" y="1633"/>
                      <a:pt x="3764" y="1655"/>
                      <a:pt x="3936" y="1655"/>
                    </a:cubicBezTo>
                    <a:cubicBezTo>
                      <a:pt x="4319" y="1655"/>
                      <a:pt x="4503" y="1550"/>
                      <a:pt x="4611" y="875"/>
                    </a:cubicBezTo>
                    <a:lnTo>
                      <a:pt x="4580" y="23"/>
                    </a:lnTo>
                    <a:cubicBezTo>
                      <a:pt x="4468" y="8"/>
                      <a:pt x="4358" y="0"/>
                      <a:pt x="4248" y="0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6"/>
              <p:cNvSpPr/>
              <p:nvPr/>
            </p:nvSpPr>
            <p:spPr>
              <a:xfrm>
                <a:off x="5813800" y="2874625"/>
                <a:ext cx="273225" cy="140975"/>
              </a:xfrm>
              <a:custGeom>
                <a:avLst/>
                <a:gdLst/>
                <a:ahLst/>
                <a:cxnLst/>
                <a:rect l="l" t="t" r="r" b="b"/>
                <a:pathLst>
                  <a:path w="10929" h="5639" extrusionOk="0">
                    <a:moveTo>
                      <a:pt x="4239" y="0"/>
                    </a:moveTo>
                    <a:cubicBezTo>
                      <a:pt x="2040" y="0"/>
                      <a:pt x="0" y="252"/>
                      <a:pt x="0" y="775"/>
                    </a:cubicBezTo>
                    <a:cubicBezTo>
                      <a:pt x="0" y="1786"/>
                      <a:pt x="633" y="5638"/>
                      <a:pt x="633" y="5638"/>
                    </a:cubicBezTo>
                    <a:lnTo>
                      <a:pt x="7075" y="5638"/>
                    </a:lnTo>
                    <a:cubicBezTo>
                      <a:pt x="7075" y="5638"/>
                      <a:pt x="10929" y="1533"/>
                      <a:pt x="9286" y="649"/>
                    </a:cubicBezTo>
                    <a:cubicBezTo>
                      <a:pt x="8492" y="221"/>
                      <a:pt x="6296" y="0"/>
                      <a:pt x="42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6"/>
              <p:cNvSpPr/>
              <p:nvPr/>
            </p:nvSpPr>
            <p:spPr>
              <a:xfrm>
                <a:off x="6211725" y="2996600"/>
                <a:ext cx="263775" cy="202175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8087" extrusionOk="0">
                    <a:moveTo>
                      <a:pt x="2254" y="1"/>
                    </a:moveTo>
                    <a:cubicBezTo>
                      <a:pt x="2003" y="1"/>
                      <a:pt x="1814" y="79"/>
                      <a:pt x="1708" y="254"/>
                    </a:cubicBezTo>
                    <a:cubicBezTo>
                      <a:pt x="822" y="1707"/>
                      <a:pt x="1" y="3602"/>
                      <a:pt x="1" y="3602"/>
                    </a:cubicBezTo>
                    <a:lnTo>
                      <a:pt x="4486" y="8087"/>
                    </a:lnTo>
                    <a:cubicBezTo>
                      <a:pt x="4486" y="8087"/>
                      <a:pt x="10550" y="7644"/>
                      <a:pt x="9856" y="5813"/>
                    </a:cubicBezTo>
                    <a:cubicBezTo>
                      <a:pt x="9244" y="4201"/>
                      <a:pt x="4088" y="1"/>
                      <a:pt x="22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6"/>
              <p:cNvSpPr/>
              <p:nvPr/>
            </p:nvSpPr>
            <p:spPr>
              <a:xfrm>
                <a:off x="4710150" y="3441850"/>
                <a:ext cx="89225" cy="578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314" extrusionOk="0">
                    <a:moveTo>
                      <a:pt x="473" y="0"/>
                    </a:moveTo>
                    <a:cubicBezTo>
                      <a:pt x="32" y="0"/>
                      <a:pt x="0" y="2248"/>
                      <a:pt x="695" y="2293"/>
                    </a:cubicBezTo>
                    <a:cubicBezTo>
                      <a:pt x="926" y="2308"/>
                      <a:pt x="1323" y="2313"/>
                      <a:pt x="1749" y="2313"/>
                    </a:cubicBezTo>
                    <a:cubicBezTo>
                      <a:pt x="2600" y="2313"/>
                      <a:pt x="3569" y="2293"/>
                      <a:pt x="3569" y="2293"/>
                    </a:cubicBezTo>
                    <a:lnTo>
                      <a:pt x="2843" y="32"/>
                    </a:lnTo>
                    <a:cubicBezTo>
                      <a:pt x="2843" y="32"/>
                      <a:pt x="916" y="0"/>
                      <a:pt x="4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6"/>
              <p:cNvSpPr/>
              <p:nvPr/>
            </p:nvSpPr>
            <p:spPr>
              <a:xfrm>
                <a:off x="4743150" y="3235075"/>
                <a:ext cx="42857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17143" h="11015" extrusionOk="0">
                    <a:moveTo>
                      <a:pt x="16968" y="0"/>
                    </a:moveTo>
                    <a:lnTo>
                      <a:pt x="13747" y="748"/>
                    </a:lnTo>
                    <a:cubicBezTo>
                      <a:pt x="13156" y="3888"/>
                      <a:pt x="10104" y="7875"/>
                      <a:pt x="2741" y="7875"/>
                    </a:cubicBezTo>
                    <a:cubicBezTo>
                      <a:pt x="2229" y="7875"/>
                      <a:pt x="1697" y="7856"/>
                      <a:pt x="1144" y="7816"/>
                    </a:cubicBezTo>
                    <a:cubicBezTo>
                      <a:pt x="1128" y="7815"/>
                      <a:pt x="1113" y="7814"/>
                      <a:pt x="1098" y="7814"/>
                    </a:cubicBezTo>
                    <a:cubicBezTo>
                      <a:pt x="0" y="7814"/>
                      <a:pt x="225" y="10759"/>
                      <a:pt x="1586" y="10912"/>
                    </a:cubicBezTo>
                    <a:cubicBezTo>
                      <a:pt x="2208" y="10981"/>
                      <a:pt x="2819" y="11015"/>
                      <a:pt x="3417" y="11015"/>
                    </a:cubicBezTo>
                    <a:cubicBezTo>
                      <a:pt x="11430" y="11015"/>
                      <a:pt x="17142" y="5021"/>
                      <a:pt x="169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6"/>
              <p:cNvSpPr/>
              <p:nvPr/>
            </p:nvSpPr>
            <p:spPr>
              <a:xfrm>
                <a:off x="4735250" y="3496425"/>
                <a:ext cx="89225" cy="578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314" extrusionOk="0">
                    <a:moveTo>
                      <a:pt x="475" y="0"/>
                    </a:moveTo>
                    <a:cubicBezTo>
                      <a:pt x="32" y="0"/>
                      <a:pt x="0" y="2248"/>
                      <a:pt x="695" y="2294"/>
                    </a:cubicBezTo>
                    <a:cubicBezTo>
                      <a:pt x="927" y="2308"/>
                      <a:pt x="1323" y="2313"/>
                      <a:pt x="1749" y="2313"/>
                    </a:cubicBezTo>
                    <a:cubicBezTo>
                      <a:pt x="2601" y="2313"/>
                      <a:pt x="3569" y="2294"/>
                      <a:pt x="3569" y="2294"/>
                    </a:cubicBezTo>
                    <a:lnTo>
                      <a:pt x="2843" y="32"/>
                    </a:lnTo>
                    <a:cubicBezTo>
                      <a:pt x="2843" y="32"/>
                      <a:pt x="916" y="0"/>
                      <a:pt x="4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6"/>
              <p:cNvSpPr/>
              <p:nvPr/>
            </p:nvSpPr>
            <p:spPr>
              <a:xfrm>
                <a:off x="5497975" y="2967450"/>
                <a:ext cx="527600" cy="498850"/>
              </a:xfrm>
              <a:custGeom>
                <a:avLst/>
                <a:gdLst/>
                <a:ahLst/>
                <a:cxnLst/>
                <a:rect l="l" t="t" r="r" b="b"/>
                <a:pathLst>
                  <a:path w="21104" h="19954" extrusionOk="0">
                    <a:moveTo>
                      <a:pt x="16854" y="0"/>
                    </a:moveTo>
                    <a:cubicBezTo>
                      <a:pt x="15088" y="0"/>
                      <a:pt x="13369" y="324"/>
                      <a:pt x="13076" y="852"/>
                    </a:cubicBezTo>
                    <a:cubicBezTo>
                      <a:pt x="12454" y="1970"/>
                      <a:pt x="14339" y="13052"/>
                      <a:pt x="13258" y="13052"/>
                    </a:cubicBezTo>
                    <a:cubicBezTo>
                      <a:pt x="13240" y="13052"/>
                      <a:pt x="13222" y="13049"/>
                      <a:pt x="13202" y="13043"/>
                    </a:cubicBezTo>
                    <a:cubicBezTo>
                      <a:pt x="11242" y="12424"/>
                      <a:pt x="4945" y="10593"/>
                      <a:pt x="658" y="10593"/>
                    </a:cubicBezTo>
                    <a:cubicBezTo>
                      <a:pt x="433" y="10593"/>
                      <a:pt x="214" y="10598"/>
                      <a:pt x="1" y="10609"/>
                    </a:cubicBezTo>
                    <a:lnTo>
                      <a:pt x="20766" y="19953"/>
                    </a:lnTo>
                    <a:cubicBezTo>
                      <a:pt x="20766" y="19953"/>
                      <a:pt x="21104" y="3296"/>
                      <a:pt x="21035" y="1483"/>
                    </a:cubicBezTo>
                    <a:cubicBezTo>
                      <a:pt x="20995" y="432"/>
                      <a:pt x="18893" y="0"/>
                      <a:pt x="168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6"/>
              <p:cNvSpPr/>
              <p:nvPr/>
            </p:nvSpPr>
            <p:spPr>
              <a:xfrm>
                <a:off x="4973525" y="3084950"/>
                <a:ext cx="158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6754" extrusionOk="0">
                    <a:moveTo>
                      <a:pt x="3072" y="1"/>
                    </a:moveTo>
                    <a:cubicBezTo>
                      <a:pt x="2856" y="1"/>
                      <a:pt x="2631" y="30"/>
                      <a:pt x="2398" y="94"/>
                    </a:cubicBezTo>
                    <a:cubicBezTo>
                      <a:pt x="1" y="740"/>
                      <a:pt x="397" y="2798"/>
                      <a:pt x="1514" y="4449"/>
                    </a:cubicBezTo>
                    <a:cubicBezTo>
                      <a:pt x="1896" y="4956"/>
                      <a:pt x="2223" y="5321"/>
                      <a:pt x="2589" y="5321"/>
                    </a:cubicBezTo>
                    <a:cubicBezTo>
                      <a:pt x="2803" y="5321"/>
                      <a:pt x="3031" y="5196"/>
                      <a:pt x="3291" y="4900"/>
                    </a:cubicBezTo>
                    <a:cubicBezTo>
                      <a:pt x="3793" y="5583"/>
                      <a:pt x="4157" y="6031"/>
                      <a:pt x="4562" y="6753"/>
                    </a:cubicBezTo>
                    <a:lnTo>
                      <a:pt x="6335" y="4531"/>
                    </a:lnTo>
                    <a:cubicBezTo>
                      <a:pt x="5903" y="4437"/>
                      <a:pt x="5342" y="4040"/>
                      <a:pt x="5293" y="3516"/>
                    </a:cubicBezTo>
                    <a:cubicBezTo>
                      <a:pt x="5872" y="1805"/>
                      <a:pt x="4758" y="1"/>
                      <a:pt x="3072" y="1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6"/>
              <p:cNvSpPr/>
              <p:nvPr/>
            </p:nvSpPr>
            <p:spPr>
              <a:xfrm>
                <a:off x="5036400" y="3194525"/>
                <a:ext cx="568800" cy="367925"/>
              </a:xfrm>
              <a:custGeom>
                <a:avLst/>
                <a:gdLst/>
                <a:ahLst/>
                <a:cxnLst/>
                <a:rect l="l" t="t" r="r" b="b"/>
                <a:pathLst>
                  <a:path w="22752" h="14717" extrusionOk="0">
                    <a:moveTo>
                      <a:pt x="4248" y="0"/>
                    </a:moveTo>
                    <a:cubicBezTo>
                      <a:pt x="1715" y="0"/>
                      <a:pt x="1" y="3715"/>
                      <a:pt x="3493" y="7946"/>
                    </a:cubicBezTo>
                    <a:cubicBezTo>
                      <a:pt x="6933" y="12115"/>
                      <a:pt x="15076" y="14717"/>
                      <a:pt x="18525" y="14717"/>
                    </a:cubicBezTo>
                    <a:cubicBezTo>
                      <a:pt x="21776" y="14717"/>
                      <a:pt x="22752" y="1661"/>
                      <a:pt x="17528" y="1661"/>
                    </a:cubicBezTo>
                    <a:cubicBezTo>
                      <a:pt x="17211" y="1661"/>
                      <a:pt x="16870" y="1709"/>
                      <a:pt x="16505" y="1812"/>
                    </a:cubicBezTo>
                    <a:cubicBezTo>
                      <a:pt x="15838" y="2000"/>
                      <a:pt x="15076" y="2079"/>
                      <a:pt x="14263" y="2079"/>
                    </a:cubicBezTo>
                    <a:cubicBezTo>
                      <a:pt x="11111" y="2079"/>
                      <a:pt x="7208" y="884"/>
                      <a:pt x="5198" y="170"/>
                    </a:cubicBezTo>
                    <a:cubicBezTo>
                      <a:pt x="4875" y="55"/>
                      <a:pt x="4555" y="0"/>
                      <a:pt x="4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6"/>
              <p:cNvSpPr/>
              <p:nvPr/>
            </p:nvSpPr>
            <p:spPr>
              <a:xfrm>
                <a:off x="5410600" y="3065175"/>
                <a:ext cx="989000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39560" h="20701" extrusionOk="0">
                    <a:moveTo>
                      <a:pt x="2547" y="19891"/>
                    </a:moveTo>
                    <a:cubicBezTo>
                      <a:pt x="2552" y="19891"/>
                      <a:pt x="2556" y="19891"/>
                      <a:pt x="2561" y="19891"/>
                    </a:cubicBezTo>
                    <a:lnTo>
                      <a:pt x="2561" y="19891"/>
                    </a:lnTo>
                    <a:cubicBezTo>
                      <a:pt x="2555" y="19891"/>
                      <a:pt x="2550" y="19891"/>
                      <a:pt x="2548" y="19891"/>
                    </a:cubicBezTo>
                    <a:close/>
                    <a:moveTo>
                      <a:pt x="32132" y="1"/>
                    </a:moveTo>
                    <a:cubicBezTo>
                      <a:pt x="31949" y="1"/>
                      <a:pt x="31811" y="50"/>
                      <a:pt x="31731" y="156"/>
                    </a:cubicBezTo>
                    <a:cubicBezTo>
                      <a:pt x="30895" y="1265"/>
                      <a:pt x="23687" y="12752"/>
                      <a:pt x="22066" y="12798"/>
                    </a:cubicBezTo>
                    <a:cubicBezTo>
                      <a:pt x="22063" y="12798"/>
                      <a:pt x="22059" y="12798"/>
                      <a:pt x="22055" y="12798"/>
                    </a:cubicBezTo>
                    <a:cubicBezTo>
                      <a:pt x="20656" y="12798"/>
                      <a:pt x="10982" y="6125"/>
                      <a:pt x="4723" y="6125"/>
                    </a:cubicBezTo>
                    <a:cubicBezTo>
                      <a:pt x="3503" y="6125"/>
                      <a:pt x="2412" y="6379"/>
                      <a:pt x="1537" y="6986"/>
                    </a:cubicBezTo>
                    <a:cubicBezTo>
                      <a:pt x="0" y="8053"/>
                      <a:pt x="8804" y="19893"/>
                      <a:pt x="2678" y="19893"/>
                    </a:cubicBezTo>
                    <a:cubicBezTo>
                      <a:pt x="2640" y="19893"/>
                      <a:pt x="2601" y="19892"/>
                      <a:pt x="2561" y="19891"/>
                    </a:cubicBezTo>
                    <a:lnTo>
                      <a:pt x="2561" y="19891"/>
                    </a:lnTo>
                    <a:cubicBezTo>
                      <a:pt x="3092" y="19910"/>
                      <a:pt x="18663" y="20701"/>
                      <a:pt x="22750" y="20701"/>
                    </a:cubicBezTo>
                    <a:cubicBezTo>
                      <a:pt x="22982" y="20701"/>
                      <a:pt x="23176" y="20698"/>
                      <a:pt x="23329" y="20693"/>
                    </a:cubicBezTo>
                    <a:cubicBezTo>
                      <a:pt x="26218" y="20592"/>
                      <a:pt x="35081" y="10296"/>
                      <a:pt x="38173" y="6192"/>
                    </a:cubicBezTo>
                    <a:cubicBezTo>
                      <a:pt x="39559" y="4353"/>
                      <a:pt x="33857" y="1"/>
                      <a:pt x="32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6"/>
              <p:cNvSpPr/>
              <p:nvPr/>
            </p:nvSpPr>
            <p:spPr>
              <a:xfrm>
                <a:off x="4962200" y="3062425"/>
                <a:ext cx="169700" cy="119125"/>
              </a:xfrm>
              <a:custGeom>
                <a:avLst/>
                <a:gdLst/>
                <a:ahLst/>
                <a:cxnLst/>
                <a:rect l="l" t="t" r="r" b="b"/>
                <a:pathLst>
                  <a:path w="6788" h="4765" extrusionOk="0">
                    <a:moveTo>
                      <a:pt x="2224" y="1"/>
                    </a:moveTo>
                    <a:cubicBezTo>
                      <a:pt x="1688" y="1"/>
                      <a:pt x="1143" y="226"/>
                      <a:pt x="736" y="710"/>
                    </a:cubicBezTo>
                    <a:cubicBezTo>
                      <a:pt x="1" y="1589"/>
                      <a:pt x="434" y="2731"/>
                      <a:pt x="1164" y="3494"/>
                    </a:cubicBezTo>
                    <a:cubicBezTo>
                      <a:pt x="1154" y="2794"/>
                      <a:pt x="1759" y="2310"/>
                      <a:pt x="2390" y="2310"/>
                    </a:cubicBezTo>
                    <a:cubicBezTo>
                      <a:pt x="2421" y="2310"/>
                      <a:pt x="2452" y="2311"/>
                      <a:pt x="2484" y="2313"/>
                    </a:cubicBezTo>
                    <a:cubicBezTo>
                      <a:pt x="3220" y="2369"/>
                      <a:pt x="3371" y="3696"/>
                      <a:pt x="3502" y="3696"/>
                    </a:cubicBezTo>
                    <a:cubicBezTo>
                      <a:pt x="3512" y="3696"/>
                      <a:pt x="3523" y="3687"/>
                      <a:pt x="3533" y="3669"/>
                    </a:cubicBezTo>
                    <a:lnTo>
                      <a:pt x="3533" y="3668"/>
                    </a:lnTo>
                    <a:cubicBezTo>
                      <a:pt x="3543" y="3535"/>
                      <a:pt x="3608" y="3381"/>
                      <a:pt x="3735" y="3297"/>
                    </a:cubicBezTo>
                    <a:cubicBezTo>
                      <a:pt x="3832" y="3222"/>
                      <a:pt x="3920" y="3190"/>
                      <a:pt x="3996" y="3190"/>
                    </a:cubicBezTo>
                    <a:cubicBezTo>
                      <a:pt x="4400" y="3190"/>
                      <a:pt x="4476" y="4085"/>
                      <a:pt x="3829" y="4159"/>
                    </a:cubicBezTo>
                    <a:cubicBezTo>
                      <a:pt x="4205" y="4488"/>
                      <a:pt x="4708" y="4765"/>
                      <a:pt x="5183" y="4765"/>
                    </a:cubicBezTo>
                    <a:cubicBezTo>
                      <a:pt x="5596" y="4765"/>
                      <a:pt x="5987" y="4556"/>
                      <a:pt x="6255" y="3989"/>
                    </a:cubicBezTo>
                    <a:cubicBezTo>
                      <a:pt x="6788" y="2863"/>
                      <a:pt x="6788" y="1096"/>
                      <a:pt x="5577" y="448"/>
                    </a:cubicBezTo>
                    <a:cubicBezTo>
                      <a:pt x="5299" y="299"/>
                      <a:pt x="5019" y="234"/>
                      <a:pt x="4756" y="234"/>
                    </a:cubicBezTo>
                    <a:cubicBezTo>
                      <a:pt x="4329" y="234"/>
                      <a:pt x="3946" y="405"/>
                      <a:pt x="3682" y="669"/>
                    </a:cubicBezTo>
                    <a:cubicBezTo>
                      <a:pt x="3310" y="236"/>
                      <a:pt x="2772" y="1"/>
                      <a:pt x="2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6"/>
              <p:cNvSpPr/>
              <p:nvPr/>
            </p:nvSpPr>
            <p:spPr>
              <a:xfrm>
                <a:off x="6243250" y="2996600"/>
                <a:ext cx="219875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8795" h="7073" extrusionOk="0">
                    <a:moveTo>
                      <a:pt x="992" y="1"/>
                    </a:moveTo>
                    <a:cubicBezTo>
                      <a:pt x="741" y="1"/>
                      <a:pt x="552" y="79"/>
                      <a:pt x="445" y="254"/>
                    </a:cubicBezTo>
                    <a:cubicBezTo>
                      <a:pt x="294" y="503"/>
                      <a:pt x="145" y="766"/>
                      <a:pt x="1" y="1029"/>
                    </a:cubicBezTo>
                    <a:cubicBezTo>
                      <a:pt x="15" y="1004"/>
                      <a:pt x="46" y="992"/>
                      <a:pt x="91" y="992"/>
                    </a:cubicBezTo>
                    <a:cubicBezTo>
                      <a:pt x="1062" y="992"/>
                      <a:pt x="8747" y="6561"/>
                      <a:pt x="7816" y="7073"/>
                    </a:cubicBezTo>
                    <a:cubicBezTo>
                      <a:pt x="8431" y="6753"/>
                      <a:pt x="8794" y="6341"/>
                      <a:pt x="8595" y="5813"/>
                    </a:cubicBezTo>
                    <a:cubicBezTo>
                      <a:pt x="7983" y="4201"/>
                      <a:pt x="2827" y="1"/>
                      <a:pt x="9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6"/>
              <p:cNvSpPr/>
              <p:nvPr/>
            </p:nvSpPr>
            <p:spPr>
              <a:xfrm>
                <a:off x="5813800" y="2874625"/>
                <a:ext cx="2450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2210" extrusionOk="0">
                    <a:moveTo>
                      <a:pt x="4239" y="0"/>
                    </a:moveTo>
                    <a:cubicBezTo>
                      <a:pt x="2040" y="0"/>
                      <a:pt x="0" y="252"/>
                      <a:pt x="0" y="775"/>
                    </a:cubicBezTo>
                    <a:cubicBezTo>
                      <a:pt x="0" y="1068"/>
                      <a:pt x="54" y="1601"/>
                      <a:pt x="130" y="2209"/>
                    </a:cubicBezTo>
                    <a:cubicBezTo>
                      <a:pt x="78" y="1744"/>
                      <a:pt x="2792" y="1466"/>
                      <a:pt x="5313" y="1466"/>
                    </a:cubicBezTo>
                    <a:cubicBezTo>
                      <a:pt x="7582" y="1466"/>
                      <a:pt x="9695" y="1691"/>
                      <a:pt x="9497" y="2208"/>
                    </a:cubicBezTo>
                    <a:cubicBezTo>
                      <a:pt x="9775" y="1521"/>
                      <a:pt x="9802" y="927"/>
                      <a:pt x="9286" y="649"/>
                    </a:cubicBezTo>
                    <a:cubicBezTo>
                      <a:pt x="8492" y="221"/>
                      <a:pt x="6296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6"/>
              <p:cNvSpPr/>
              <p:nvPr/>
            </p:nvSpPr>
            <p:spPr>
              <a:xfrm>
                <a:off x="4768025" y="3235075"/>
                <a:ext cx="588125" cy="315950"/>
              </a:xfrm>
              <a:custGeom>
                <a:avLst/>
                <a:gdLst/>
                <a:ahLst/>
                <a:cxnLst/>
                <a:rect l="l" t="t" r="r" b="b"/>
                <a:pathLst>
                  <a:path w="23525" h="12638" extrusionOk="0">
                    <a:moveTo>
                      <a:pt x="16060" y="0"/>
                    </a:moveTo>
                    <a:lnTo>
                      <a:pt x="12779" y="1123"/>
                    </a:lnTo>
                    <a:cubicBezTo>
                      <a:pt x="18920" y="6927"/>
                      <a:pt x="12969" y="9999"/>
                      <a:pt x="1288" y="9999"/>
                    </a:cubicBezTo>
                    <a:cubicBezTo>
                      <a:pt x="1243" y="9999"/>
                      <a:pt x="1198" y="9999"/>
                      <a:pt x="1153" y="9999"/>
                    </a:cubicBezTo>
                    <a:cubicBezTo>
                      <a:pt x="1152" y="9999"/>
                      <a:pt x="1152" y="9999"/>
                      <a:pt x="1151" y="9999"/>
                    </a:cubicBezTo>
                    <a:cubicBezTo>
                      <a:pt x="0" y="9999"/>
                      <a:pt x="166" y="12538"/>
                      <a:pt x="1553" y="12592"/>
                    </a:cubicBezTo>
                    <a:cubicBezTo>
                      <a:pt x="2317" y="12622"/>
                      <a:pt x="3069" y="12637"/>
                      <a:pt x="3806" y="12637"/>
                    </a:cubicBezTo>
                    <a:cubicBezTo>
                      <a:pt x="15448" y="12637"/>
                      <a:pt x="23524" y="8866"/>
                      <a:pt x="16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6"/>
              <p:cNvSpPr/>
              <p:nvPr/>
            </p:nvSpPr>
            <p:spPr>
              <a:xfrm>
                <a:off x="4366900" y="3245550"/>
                <a:ext cx="345050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802" h="12439" extrusionOk="0">
                    <a:moveTo>
                      <a:pt x="0" y="0"/>
                    </a:moveTo>
                    <a:lnTo>
                      <a:pt x="2181" y="12439"/>
                    </a:lnTo>
                    <a:lnTo>
                      <a:pt x="13802" y="12439"/>
                    </a:lnTo>
                    <a:lnTo>
                      <a:pt x="111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6"/>
              <p:cNvSpPr/>
              <p:nvPr/>
            </p:nvSpPr>
            <p:spPr>
              <a:xfrm>
                <a:off x="4409825" y="3525975"/>
                <a:ext cx="50265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0106" h="1222" extrusionOk="0">
                    <a:moveTo>
                      <a:pt x="0" y="1"/>
                    </a:moveTo>
                    <a:lnTo>
                      <a:pt x="0" y="1222"/>
                    </a:lnTo>
                    <a:lnTo>
                      <a:pt x="20106" y="1222"/>
                    </a:lnTo>
                    <a:lnTo>
                      <a:pt x="20106" y="8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6"/>
              <p:cNvSpPr/>
              <p:nvPr/>
            </p:nvSpPr>
            <p:spPr>
              <a:xfrm>
                <a:off x="4355300" y="3245550"/>
                <a:ext cx="3450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803" h="12439" extrusionOk="0">
                    <a:moveTo>
                      <a:pt x="0" y="0"/>
                    </a:moveTo>
                    <a:lnTo>
                      <a:pt x="2181" y="12439"/>
                    </a:lnTo>
                    <a:lnTo>
                      <a:pt x="13803" y="12439"/>
                    </a:lnTo>
                    <a:lnTo>
                      <a:pt x="116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7" name="Google Shape;1377;p46"/>
            <p:cNvGrpSpPr/>
            <p:nvPr/>
          </p:nvGrpSpPr>
          <p:grpSpPr>
            <a:xfrm>
              <a:off x="2713826" y="414764"/>
              <a:ext cx="918864" cy="708121"/>
              <a:chOff x="2713826" y="414764"/>
              <a:chExt cx="918864" cy="708121"/>
            </a:xfrm>
          </p:grpSpPr>
          <p:sp>
            <p:nvSpPr>
              <p:cNvPr id="1378" name="Google Shape;1378;p46"/>
              <p:cNvSpPr/>
              <p:nvPr/>
            </p:nvSpPr>
            <p:spPr>
              <a:xfrm>
                <a:off x="2713826" y="414764"/>
                <a:ext cx="649627" cy="649655"/>
              </a:xfrm>
              <a:custGeom>
                <a:avLst/>
                <a:gdLst/>
                <a:ahLst/>
                <a:cxnLst/>
                <a:rect l="l" t="t" r="r" b="b"/>
                <a:pathLst>
                  <a:path w="11150" h="11150" extrusionOk="0">
                    <a:moveTo>
                      <a:pt x="5575" y="0"/>
                    </a:moveTo>
                    <a:cubicBezTo>
                      <a:pt x="2497" y="0"/>
                      <a:pt x="1" y="2496"/>
                      <a:pt x="1" y="5574"/>
                    </a:cubicBezTo>
                    <a:cubicBezTo>
                      <a:pt x="1" y="8654"/>
                      <a:pt x="2497" y="11150"/>
                      <a:pt x="5575" y="11150"/>
                    </a:cubicBezTo>
                    <a:cubicBezTo>
                      <a:pt x="8654" y="11150"/>
                      <a:pt x="11150" y="8654"/>
                      <a:pt x="11150" y="5574"/>
                    </a:cubicBezTo>
                    <a:cubicBezTo>
                      <a:pt x="11150" y="2496"/>
                      <a:pt x="8654" y="0"/>
                      <a:pt x="55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9" name="Google Shape;1379;p46"/>
              <p:cNvGrpSpPr/>
              <p:nvPr/>
            </p:nvGrpSpPr>
            <p:grpSpPr>
              <a:xfrm>
                <a:off x="2851698" y="554461"/>
                <a:ext cx="373865" cy="370254"/>
                <a:chOff x="5049725" y="1435050"/>
                <a:chExt cx="486550" cy="481850"/>
              </a:xfrm>
            </p:grpSpPr>
            <p:sp>
              <p:nvSpPr>
                <p:cNvPr id="1380" name="Google Shape;1380;p46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381" name="Google Shape;1381;p46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382" name="Google Shape;1382;p46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383" name="Google Shape;1383;p46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1384" name="Google Shape;1384;p46"/>
              <p:cNvSpPr/>
              <p:nvPr/>
            </p:nvSpPr>
            <p:spPr>
              <a:xfrm>
                <a:off x="3325301" y="924717"/>
                <a:ext cx="175696" cy="175696"/>
              </a:xfrm>
              <a:custGeom>
                <a:avLst/>
                <a:gdLst/>
                <a:ahLst/>
                <a:cxnLst/>
                <a:rect l="l" t="t" r="r" b="b"/>
                <a:pathLst>
                  <a:path w="11150" h="11150" extrusionOk="0">
                    <a:moveTo>
                      <a:pt x="5575" y="0"/>
                    </a:moveTo>
                    <a:cubicBezTo>
                      <a:pt x="2497" y="0"/>
                      <a:pt x="1" y="2496"/>
                      <a:pt x="1" y="5574"/>
                    </a:cubicBezTo>
                    <a:cubicBezTo>
                      <a:pt x="1" y="8654"/>
                      <a:pt x="2497" y="11150"/>
                      <a:pt x="5575" y="11150"/>
                    </a:cubicBezTo>
                    <a:cubicBezTo>
                      <a:pt x="8654" y="11150"/>
                      <a:pt x="11150" y="8654"/>
                      <a:pt x="11150" y="5574"/>
                    </a:cubicBezTo>
                    <a:cubicBezTo>
                      <a:pt x="11150" y="2496"/>
                      <a:pt x="8654" y="0"/>
                      <a:pt x="55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6"/>
              <p:cNvSpPr/>
              <p:nvPr/>
            </p:nvSpPr>
            <p:spPr>
              <a:xfrm>
                <a:off x="3545050" y="1035246"/>
                <a:ext cx="87639" cy="87639"/>
              </a:xfrm>
              <a:custGeom>
                <a:avLst/>
                <a:gdLst/>
                <a:ahLst/>
                <a:cxnLst/>
                <a:rect l="l" t="t" r="r" b="b"/>
                <a:pathLst>
                  <a:path w="11150" h="11150" extrusionOk="0">
                    <a:moveTo>
                      <a:pt x="5575" y="0"/>
                    </a:moveTo>
                    <a:cubicBezTo>
                      <a:pt x="2497" y="0"/>
                      <a:pt x="1" y="2496"/>
                      <a:pt x="1" y="5574"/>
                    </a:cubicBezTo>
                    <a:cubicBezTo>
                      <a:pt x="1" y="8654"/>
                      <a:pt x="2497" y="11150"/>
                      <a:pt x="5575" y="11150"/>
                    </a:cubicBezTo>
                    <a:cubicBezTo>
                      <a:pt x="8654" y="11150"/>
                      <a:pt x="11150" y="8654"/>
                      <a:pt x="11150" y="5574"/>
                    </a:cubicBezTo>
                    <a:cubicBezTo>
                      <a:pt x="11150" y="2496"/>
                      <a:pt x="8654" y="0"/>
                      <a:pt x="55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oogle Shape;1082;p42"/>
          <p:cNvGrpSpPr/>
          <p:nvPr/>
        </p:nvGrpSpPr>
        <p:grpSpPr>
          <a:xfrm>
            <a:off x="5300506" y="3591450"/>
            <a:ext cx="3433614" cy="2968602"/>
            <a:chOff x="3509950" y="739722"/>
            <a:chExt cx="4919040" cy="4642227"/>
          </a:xfrm>
        </p:grpSpPr>
        <p:grpSp>
          <p:nvGrpSpPr>
            <p:cNvPr id="57" name="Google Shape;1083;p42"/>
            <p:cNvGrpSpPr/>
            <p:nvPr/>
          </p:nvGrpSpPr>
          <p:grpSpPr>
            <a:xfrm>
              <a:off x="5448425" y="1589700"/>
              <a:ext cx="2980566" cy="1668491"/>
              <a:chOff x="5448425" y="1589700"/>
              <a:chExt cx="2980566" cy="1668491"/>
            </a:xfrm>
          </p:grpSpPr>
          <p:sp>
            <p:nvSpPr>
              <p:cNvPr id="138" name="Google Shape;1084;p42"/>
              <p:cNvSpPr/>
              <p:nvPr/>
            </p:nvSpPr>
            <p:spPr>
              <a:xfrm>
                <a:off x="5448425" y="1589700"/>
                <a:ext cx="2980566" cy="1668491"/>
              </a:xfrm>
              <a:custGeom>
                <a:avLst/>
                <a:gdLst/>
                <a:ahLst/>
                <a:cxnLst/>
                <a:rect l="l" t="t" r="r" b="b"/>
                <a:pathLst>
                  <a:path w="186431" h="97988" extrusionOk="0">
                    <a:moveTo>
                      <a:pt x="126" y="1"/>
                    </a:moveTo>
                    <a:cubicBezTo>
                      <a:pt x="56" y="1"/>
                      <a:pt x="1" y="57"/>
                      <a:pt x="1" y="126"/>
                    </a:cubicBezTo>
                    <a:lnTo>
                      <a:pt x="1" y="97864"/>
                    </a:lnTo>
                    <a:cubicBezTo>
                      <a:pt x="1" y="97932"/>
                      <a:pt x="56" y="97987"/>
                      <a:pt x="126" y="97987"/>
                    </a:cubicBezTo>
                    <a:lnTo>
                      <a:pt x="186305" y="97987"/>
                    </a:lnTo>
                    <a:cubicBezTo>
                      <a:pt x="186375" y="97987"/>
                      <a:pt x="186431" y="97932"/>
                      <a:pt x="186431" y="97864"/>
                    </a:cubicBezTo>
                    <a:lnTo>
                      <a:pt x="186431" y="126"/>
                    </a:lnTo>
                    <a:cubicBezTo>
                      <a:pt x="186431" y="57"/>
                      <a:pt x="186375" y="1"/>
                      <a:pt x="186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085;p42"/>
              <p:cNvSpPr/>
              <p:nvPr/>
            </p:nvSpPr>
            <p:spPr>
              <a:xfrm>
                <a:off x="5448425" y="1589700"/>
                <a:ext cx="2980566" cy="1668491"/>
              </a:xfrm>
              <a:custGeom>
                <a:avLst/>
                <a:gdLst/>
                <a:ahLst/>
                <a:cxnLst/>
                <a:rect l="l" t="t" r="r" b="b"/>
                <a:pathLst>
                  <a:path w="186431" h="97988" fill="none" extrusionOk="0">
                    <a:moveTo>
                      <a:pt x="126" y="1"/>
                    </a:moveTo>
                    <a:lnTo>
                      <a:pt x="186305" y="1"/>
                    </a:lnTo>
                    <a:cubicBezTo>
                      <a:pt x="186375" y="1"/>
                      <a:pt x="186431" y="57"/>
                      <a:pt x="186431" y="126"/>
                    </a:cubicBezTo>
                    <a:lnTo>
                      <a:pt x="186431" y="97864"/>
                    </a:lnTo>
                    <a:cubicBezTo>
                      <a:pt x="186431" y="97932"/>
                      <a:pt x="186375" y="97987"/>
                      <a:pt x="186305" y="97987"/>
                    </a:cubicBezTo>
                    <a:lnTo>
                      <a:pt x="126" y="97987"/>
                    </a:lnTo>
                    <a:cubicBezTo>
                      <a:pt x="56" y="97987"/>
                      <a:pt x="1" y="97932"/>
                      <a:pt x="1" y="97864"/>
                    </a:cubicBezTo>
                    <a:lnTo>
                      <a:pt x="1" y="126"/>
                    </a:lnTo>
                    <a:cubicBezTo>
                      <a:pt x="1" y="57"/>
                      <a:pt x="56" y="1"/>
                      <a:pt x="126" y="1"/>
                    </a:cubicBezTo>
                    <a:close/>
                  </a:path>
                </a:pathLst>
              </a:custGeom>
              <a:noFill/>
              <a:ln w="66575" cap="flat" cmpd="sng">
                <a:solidFill>
                  <a:schemeClr val="dk1"/>
                </a:solidFill>
                <a:prstDash val="solid"/>
                <a:miter lim="1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1086;p42"/>
            <p:cNvGrpSpPr/>
            <p:nvPr/>
          </p:nvGrpSpPr>
          <p:grpSpPr>
            <a:xfrm>
              <a:off x="5672807" y="739722"/>
              <a:ext cx="1922004" cy="1400342"/>
              <a:chOff x="5672807" y="739722"/>
              <a:chExt cx="1922004" cy="1400342"/>
            </a:xfrm>
          </p:grpSpPr>
          <p:sp>
            <p:nvSpPr>
              <p:cNvPr id="125" name="Google Shape;1087;p42"/>
              <p:cNvSpPr/>
              <p:nvPr/>
            </p:nvSpPr>
            <p:spPr>
              <a:xfrm>
                <a:off x="5784114" y="2033488"/>
                <a:ext cx="100323" cy="32863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930" extrusionOk="0">
                    <a:moveTo>
                      <a:pt x="5853" y="78"/>
                    </a:moveTo>
                    <a:lnTo>
                      <a:pt x="5637" y="183"/>
                    </a:lnTo>
                    <a:lnTo>
                      <a:pt x="5637" y="183"/>
                    </a:lnTo>
                    <a:cubicBezTo>
                      <a:pt x="5708" y="154"/>
                      <a:pt x="5780" y="119"/>
                      <a:pt x="5853" y="78"/>
                    </a:cubicBezTo>
                    <a:close/>
                    <a:moveTo>
                      <a:pt x="3044" y="1"/>
                    </a:moveTo>
                    <a:cubicBezTo>
                      <a:pt x="2982" y="1"/>
                      <a:pt x="2918" y="3"/>
                      <a:pt x="2854" y="9"/>
                    </a:cubicBezTo>
                    <a:cubicBezTo>
                      <a:pt x="2078" y="102"/>
                      <a:pt x="1" y="1179"/>
                      <a:pt x="618" y="1776"/>
                    </a:cubicBezTo>
                    <a:cubicBezTo>
                      <a:pt x="731" y="1886"/>
                      <a:pt x="915" y="1930"/>
                      <a:pt x="1135" y="1930"/>
                    </a:cubicBezTo>
                    <a:cubicBezTo>
                      <a:pt x="1810" y="1930"/>
                      <a:pt x="2823" y="1519"/>
                      <a:pt x="3175" y="1374"/>
                    </a:cubicBezTo>
                    <a:lnTo>
                      <a:pt x="5637" y="183"/>
                    </a:lnTo>
                    <a:lnTo>
                      <a:pt x="5637" y="183"/>
                    </a:lnTo>
                    <a:cubicBezTo>
                      <a:pt x="5417" y="272"/>
                      <a:pt x="5203" y="305"/>
                      <a:pt x="4991" y="305"/>
                    </a:cubicBezTo>
                    <a:cubicBezTo>
                      <a:pt x="4353" y="305"/>
                      <a:pt x="3740" y="1"/>
                      <a:pt x="3044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088;p42"/>
              <p:cNvSpPr/>
              <p:nvPr/>
            </p:nvSpPr>
            <p:spPr>
              <a:xfrm>
                <a:off x="5764235" y="2030576"/>
                <a:ext cx="171444" cy="109487"/>
              </a:xfrm>
              <a:custGeom>
                <a:avLst/>
                <a:gdLst/>
                <a:ahLst/>
                <a:cxnLst/>
                <a:rect l="l" t="t" r="r" b="b"/>
                <a:pathLst>
                  <a:path w="10004" h="6430" extrusionOk="0">
                    <a:moveTo>
                      <a:pt x="6705" y="1"/>
                    </a:moveTo>
                    <a:cubicBezTo>
                      <a:pt x="5198" y="980"/>
                      <a:pt x="3590" y="1662"/>
                      <a:pt x="2082" y="2591"/>
                    </a:cubicBezTo>
                    <a:cubicBezTo>
                      <a:pt x="992" y="3278"/>
                      <a:pt x="1" y="4508"/>
                      <a:pt x="1392" y="5357"/>
                    </a:cubicBezTo>
                    <a:cubicBezTo>
                      <a:pt x="2159" y="5871"/>
                      <a:pt x="3600" y="6429"/>
                      <a:pt x="4630" y="6429"/>
                    </a:cubicBezTo>
                    <a:cubicBezTo>
                      <a:pt x="4706" y="6429"/>
                      <a:pt x="4779" y="6426"/>
                      <a:pt x="4850" y="6420"/>
                    </a:cubicBezTo>
                    <a:cubicBezTo>
                      <a:pt x="6299" y="6330"/>
                      <a:pt x="6826" y="4848"/>
                      <a:pt x="7507" y="3813"/>
                    </a:cubicBezTo>
                    <a:cubicBezTo>
                      <a:pt x="8133" y="2878"/>
                      <a:pt x="9017" y="2339"/>
                      <a:pt x="10004" y="1801"/>
                    </a:cubicBezTo>
                    <a:lnTo>
                      <a:pt x="6705" y="1"/>
                    </a:ln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089;p42"/>
              <p:cNvSpPr/>
              <p:nvPr/>
            </p:nvSpPr>
            <p:spPr>
              <a:xfrm>
                <a:off x="5835047" y="1991209"/>
                <a:ext cx="125669" cy="92357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5424" extrusionOk="0">
                    <a:moveTo>
                      <a:pt x="3556" y="0"/>
                    </a:moveTo>
                    <a:cubicBezTo>
                      <a:pt x="3556" y="0"/>
                      <a:pt x="2465" y="930"/>
                      <a:pt x="1174" y="2018"/>
                    </a:cubicBezTo>
                    <a:cubicBezTo>
                      <a:pt x="1" y="3005"/>
                      <a:pt x="3213" y="5424"/>
                      <a:pt x="4361" y="5424"/>
                    </a:cubicBezTo>
                    <a:cubicBezTo>
                      <a:pt x="4479" y="5424"/>
                      <a:pt x="4575" y="5398"/>
                      <a:pt x="4642" y="5343"/>
                    </a:cubicBezTo>
                    <a:cubicBezTo>
                      <a:pt x="5367" y="4750"/>
                      <a:pt x="7333" y="2277"/>
                      <a:pt x="7333" y="2277"/>
                    </a:cubicBezTo>
                    <a:lnTo>
                      <a:pt x="3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090;p42"/>
              <p:cNvSpPr/>
              <p:nvPr/>
            </p:nvSpPr>
            <p:spPr>
              <a:xfrm>
                <a:off x="6747825" y="739722"/>
                <a:ext cx="342287" cy="173663"/>
              </a:xfrm>
              <a:custGeom>
                <a:avLst/>
                <a:gdLst/>
                <a:ahLst/>
                <a:cxnLst/>
                <a:rect l="l" t="t" r="r" b="b"/>
                <a:pathLst>
                  <a:path w="19973" h="10199" extrusionOk="0">
                    <a:moveTo>
                      <a:pt x="10485" y="0"/>
                    </a:moveTo>
                    <a:cubicBezTo>
                      <a:pt x="5612" y="0"/>
                      <a:pt x="0" y="696"/>
                      <a:pt x="64" y="1813"/>
                    </a:cubicBezTo>
                    <a:cubicBezTo>
                      <a:pt x="161" y="3568"/>
                      <a:pt x="1686" y="10198"/>
                      <a:pt x="1686" y="10198"/>
                    </a:cubicBezTo>
                    <a:lnTo>
                      <a:pt x="13380" y="9595"/>
                    </a:lnTo>
                    <a:cubicBezTo>
                      <a:pt x="13380" y="9595"/>
                      <a:pt x="19973" y="2109"/>
                      <a:pt x="16904" y="726"/>
                    </a:cubicBezTo>
                    <a:cubicBezTo>
                      <a:pt x="15792" y="225"/>
                      <a:pt x="13258" y="0"/>
                      <a:pt x="10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91;p42"/>
              <p:cNvSpPr/>
              <p:nvPr/>
            </p:nvSpPr>
            <p:spPr>
              <a:xfrm>
                <a:off x="7256962" y="862967"/>
                <a:ext cx="334901" cy="235524"/>
              </a:xfrm>
              <a:custGeom>
                <a:avLst/>
                <a:gdLst/>
                <a:ahLst/>
                <a:cxnLst/>
                <a:rect l="l" t="t" r="r" b="b"/>
                <a:pathLst>
                  <a:path w="19542" h="13832" extrusionOk="0">
                    <a:moveTo>
                      <a:pt x="3863" y="0"/>
                    </a:moveTo>
                    <a:cubicBezTo>
                      <a:pt x="3342" y="0"/>
                      <a:pt x="2961" y="153"/>
                      <a:pt x="2769" y="495"/>
                    </a:cubicBezTo>
                    <a:cubicBezTo>
                      <a:pt x="1306" y="3098"/>
                      <a:pt x="1" y="6465"/>
                      <a:pt x="1" y="6465"/>
                    </a:cubicBezTo>
                    <a:lnTo>
                      <a:pt x="8579" y="13831"/>
                    </a:lnTo>
                    <a:cubicBezTo>
                      <a:pt x="8579" y="13831"/>
                      <a:pt x="19542" y="12496"/>
                      <a:pt x="18101" y="9382"/>
                    </a:cubicBezTo>
                    <a:cubicBezTo>
                      <a:pt x="16850" y="6677"/>
                      <a:pt x="7307" y="0"/>
                      <a:pt x="38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092;p42"/>
              <p:cNvSpPr/>
              <p:nvPr/>
            </p:nvSpPr>
            <p:spPr>
              <a:xfrm>
                <a:off x="6378634" y="850150"/>
                <a:ext cx="661559" cy="572670"/>
              </a:xfrm>
              <a:custGeom>
                <a:avLst/>
                <a:gdLst/>
                <a:ahLst/>
                <a:cxnLst/>
                <a:rect l="l" t="t" r="r" b="b"/>
                <a:pathLst>
                  <a:path w="38603" h="34307" extrusionOk="0">
                    <a:moveTo>
                      <a:pt x="30916" y="1"/>
                    </a:moveTo>
                    <a:cubicBezTo>
                      <a:pt x="27276" y="1"/>
                      <a:pt x="23328" y="790"/>
                      <a:pt x="22779" y="1867"/>
                    </a:cubicBezTo>
                    <a:cubicBezTo>
                      <a:pt x="21758" y="3871"/>
                      <a:pt x="26288" y="23029"/>
                      <a:pt x="24287" y="23029"/>
                    </a:cubicBezTo>
                    <a:cubicBezTo>
                      <a:pt x="24259" y="23029"/>
                      <a:pt x="24230" y="23025"/>
                      <a:pt x="24200" y="23018"/>
                    </a:cubicBezTo>
                    <a:cubicBezTo>
                      <a:pt x="22928" y="22704"/>
                      <a:pt x="20667" y="22578"/>
                      <a:pt x="17933" y="22578"/>
                    </a:cubicBezTo>
                    <a:cubicBezTo>
                      <a:pt x="12482" y="22578"/>
                      <a:pt x="5148" y="23078"/>
                      <a:pt x="0" y="23587"/>
                    </a:cubicBezTo>
                    <a:lnTo>
                      <a:pt x="38603" y="34307"/>
                    </a:lnTo>
                    <a:cubicBezTo>
                      <a:pt x="38603" y="34307"/>
                      <a:pt x="37588" y="5359"/>
                      <a:pt x="37287" y="2219"/>
                    </a:cubicBezTo>
                    <a:cubicBezTo>
                      <a:pt x="37134" y="623"/>
                      <a:pt x="34146" y="1"/>
                      <a:pt x="30916" y="1"/>
                    </a:cubicBezTo>
                    <a:close/>
                  </a:path>
                </a:pathLst>
              </a:custGeom>
              <a:solidFill>
                <a:srgbClr val="0676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093;p42"/>
              <p:cNvSpPr/>
              <p:nvPr/>
            </p:nvSpPr>
            <p:spPr>
              <a:xfrm>
                <a:off x="5684667" y="1345056"/>
                <a:ext cx="210671" cy="134381"/>
              </a:xfrm>
              <a:custGeom>
                <a:avLst/>
                <a:gdLst/>
                <a:ahLst/>
                <a:cxnLst/>
                <a:rect l="l" t="t" r="r" b="b"/>
                <a:pathLst>
                  <a:path w="12293" h="7892" extrusionOk="0">
                    <a:moveTo>
                      <a:pt x="5417" y="1"/>
                    </a:moveTo>
                    <a:cubicBezTo>
                      <a:pt x="4161" y="1"/>
                      <a:pt x="2926" y="569"/>
                      <a:pt x="2134" y="1821"/>
                    </a:cubicBezTo>
                    <a:cubicBezTo>
                      <a:pt x="1" y="5168"/>
                      <a:pt x="2815" y="7088"/>
                      <a:pt x="6026" y="7763"/>
                    </a:cubicBezTo>
                    <a:cubicBezTo>
                      <a:pt x="6493" y="7838"/>
                      <a:pt x="6913" y="7891"/>
                      <a:pt x="7273" y="7891"/>
                    </a:cubicBezTo>
                    <a:cubicBezTo>
                      <a:pt x="8182" y="7891"/>
                      <a:pt x="8714" y="7550"/>
                      <a:pt x="8667" y="6346"/>
                    </a:cubicBezTo>
                    <a:lnTo>
                      <a:pt x="8667" y="6346"/>
                    </a:lnTo>
                    <a:cubicBezTo>
                      <a:pt x="10042" y="6583"/>
                      <a:pt x="10987" y="6698"/>
                      <a:pt x="12293" y="7082"/>
                    </a:cubicBezTo>
                    <a:lnTo>
                      <a:pt x="11885" y="2617"/>
                    </a:lnTo>
                    <a:cubicBezTo>
                      <a:pt x="11552" y="2810"/>
                      <a:pt x="11076" y="2944"/>
                      <a:pt x="10605" y="2944"/>
                    </a:cubicBezTo>
                    <a:cubicBezTo>
                      <a:pt x="10195" y="2944"/>
                      <a:pt x="9789" y="2842"/>
                      <a:pt x="9485" y="2587"/>
                    </a:cubicBezTo>
                    <a:cubicBezTo>
                      <a:pt x="8690" y="944"/>
                      <a:pt x="7035" y="1"/>
                      <a:pt x="5417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094;p42"/>
              <p:cNvSpPr/>
              <p:nvPr/>
            </p:nvSpPr>
            <p:spPr>
              <a:xfrm>
                <a:off x="5812325" y="1248250"/>
                <a:ext cx="698799" cy="322945"/>
              </a:xfrm>
              <a:custGeom>
                <a:avLst/>
                <a:gdLst/>
                <a:ahLst/>
                <a:cxnLst/>
                <a:rect l="l" t="t" r="r" b="b"/>
                <a:pathLst>
                  <a:path w="40776" h="19129" extrusionOk="0">
                    <a:moveTo>
                      <a:pt x="31946" y="0"/>
                    </a:moveTo>
                    <a:cubicBezTo>
                      <a:pt x="31206" y="0"/>
                      <a:pt x="30398" y="132"/>
                      <a:pt x="29519" y="418"/>
                    </a:cubicBezTo>
                    <a:cubicBezTo>
                      <a:pt x="23700" y="2311"/>
                      <a:pt x="8557" y="4715"/>
                      <a:pt x="4639" y="7491"/>
                    </a:cubicBezTo>
                    <a:cubicBezTo>
                      <a:pt x="0" y="10776"/>
                      <a:pt x="3531" y="16264"/>
                      <a:pt x="14636" y="17494"/>
                    </a:cubicBezTo>
                    <a:cubicBezTo>
                      <a:pt x="21368" y="18241"/>
                      <a:pt x="26668" y="19128"/>
                      <a:pt x="32068" y="19128"/>
                    </a:cubicBezTo>
                    <a:cubicBezTo>
                      <a:pt x="32857" y="19128"/>
                      <a:pt x="33648" y="19109"/>
                      <a:pt x="34446" y="19068"/>
                    </a:cubicBezTo>
                    <a:cubicBezTo>
                      <a:pt x="39947" y="18785"/>
                      <a:pt x="40775" y="0"/>
                      <a:pt x="319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095;p42"/>
              <p:cNvSpPr/>
              <p:nvPr/>
            </p:nvSpPr>
            <p:spPr>
              <a:xfrm>
                <a:off x="6271867" y="945575"/>
                <a:ext cx="1224183" cy="622563"/>
              </a:xfrm>
              <a:custGeom>
                <a:avLst/>
                <a:gdLst/>
                <a:ahLst/>
                <a:cxnLst/>
                <a:rect l="l" t="t" r="r" b="b"/>
                <a:pathLst>
                  <a:path w="71433" h="37296" extrusionOk="0">
                    <a:moveTo>
                      <a:pt x="57663" y="1"/>
                    </a:moveTo>
                    <a:cubicBezTo>
                      <a:pt x="57275" y="1"/>
                      <a:pt x="56989" y="98"/>
                      <a:pt x="56840" y="311"/>
                    </a:cubicBezTo>
                    <a:cubicBezTo>
                      <a:pt x="55433" y="2313"/>
                      <a:pt x="43470" y="22930"/>
                      <a:pt x="40534" y="23157"/>
                    </a:cubicBezTo>
                    <a:cubicBezTo>
                      <a:pt x="40506" y="23159"/>
                      <a:pt x="40476" y="23160"/>
                      <a:pt x="40443" y="23160"/>
                    </a:cubicBezTo>
                    <a:cubicBezTo>
                      <a:pt x="37877" y="23160"/>
                      <a:pt x="22423" y="16346"/>
                      <a:pt x="11199" y="16346"/>
                    </a:cubicBezTo>
                    <a:cubicBezTo>
                      <a:pt x="7833" y="16346"/>
                      <a:pt x="4847" y="16959"/>
                      <a:pt x="2704" y="18552"/>
                    </a:cubicBezTo>
                    <a:cubicBezTo>
                      <a:pt x="1" y="20559"/>
                      <a:pt x="17379" y="36976"/>
                      <a:pt x="5817" y="37295"/>
                    </a:cubicBezTo>
                    <a:lnTo>
                      <a:pt x="5816" y="37295"/>
                    </a:lnTo>
                    <a:cubicBezTo>
                      <a:pt x="6694" y="37278"/>
                      <a:pt x="38412" y="37186"/>
                      <a:pt x="43599" y="36746"/>
                    </a:cubicBezTo>
                    <a:cubicBezTo>
                      <a:pt x="48832" y="36303"/>
                      <a:pt x="63912" y="17599"/>
                      <a:pt x="69124" y="10185"/>
                    </a:cubicBezTo>
                    <a:cubicBezTo>
                      <a:pt x="71432" y="6902"/>
                      <a:pt x="60926" y="1"/>
                      <a:pt x="57663" y="1"/>
                    </a:cubicBezTo>
                    <a:close/>
                    <a:moveTo>
                      <a:pt x="5816" y="37295"/>
                    </a:moveTo>
                    <a:cubicBezTo>
                      <a:pt x="5809" y="37295"/>
                      <a:pt x="5803" y="37295"/>
                      <a:pt x="5800" y="37296"/>
                    </a:cubicBezTo>
                    <a:cubicBezTo>
                      <a:pt x="5806" y="37295"/>
                      <a:pt x="5811" y="37295"/>
                      <a:pt x="5817" y="37295"/>
                    </a:cubicBezTo>
                    <a:close/>
                  </a:path>
                </a:pathLst>
              </a:custGeom>
              <a:solidFill>
                <a:srgbClr val="0676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096;p42"/>
              <p:cNvSpPr/>
              <p:nvPr/>
            </p:nvSpPr>
            <p:spPr>
              <a:xfrm>
                <a:off x="7303675" y="840600"/>
                <a:ext cx="291137" cy="201831"/>
              </a:xfrm>
              <a:custGeom>
                <a:avLst/>
                <a:gdLst/>
                <a:ahLst/>
                <a:cxnLst/>
                <a:rect l="l" t="t" r="r" b="b"/>
                <a:pathLst>
                  <a:path w="16481" h="11643" extrusionOk="0">
                    <a:moveTo>
                      <a:pt x="1827" y="0"/>
                    </a:moveTo>
                    <a:cubicBezTo>
                      <a:pt x="1306" y="0"/>
                      <a:pt x="925" y="153"/>
                      <a:pt x="733" y="495"/>
                    </a:cubicBezTo>
                    <a:cubicBezTo>
                      <a:pt x="482" y="941"/>
                      <a:pt x="235" y="1410"/>
                      <a:pt x="0" y="1882"/>
                    </a:cubicBezTo>
                    <a:cubicBezTo>
                      <a:pt x="27" y="1832"/>
                      <a:pt x="91" y="1808"/>
                      <a:pt x="189" y="1808"/>
                    </a:cubicBezTo>
                    <a:cubicBezTo>
                      <a:pt x="2070" y="1808"/>
                      <a:pt x="16408" y="10672"/>
                      <a:pt x="14776" y="11642"/>
                    </a:cubicBezTo>
                    <a:cubicBezTo>
                      <a:pt x="15862" y="11030"/>
                      <a:pt x="16481" y="10279"/>
                      <a:pt x="16065" y="9382"/>
                    </a:cubicBezTo>
                    <a:cubicBezTo>
                      <a:pt x="14815" y="6677"/>
                      <a:pt x="5271" y="0"/>
                      <a:pt x="18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097;p42"/>
              <p:cNvSpPr/>
              <p:nvPr/>
            </p:nvSpPr>
            <p:spPr>
              <a:xfrm>
                <a:off x="6747825" y="739722"/>
                <a:ext cx="306384" cy="73099"/>
              </a:xfrm>
              <a:custGeom>
                <a:avLst/>
                <a:gdLst/>
                <a:ahLst/>
                <a:cxnLst/>
                <a:rect l="l" t="t" r="r" b="b"/>
                <a:pathLst>
                  <a:path w="17878" h="4293" extrusionOk="0">
                    <a:moveTo>
                      <a:pt x="10485" y="0"/>
                    </a:moveTo>
                    <a:cubicBezTo>
                      <a:pt x="5612" y="0"/>
                      <a:pt x="0" y="696"/>
                      <a:pt x="64" y="1813"/>
                    </a:cubicBezTo>
                    <a:cubicBezTo>
                      <a:pt x="92" y="2322"/>
                      <a:pt x="241" y="3242"/>
                      <a:pt x="436" y="4292"/>
                    </a:cubicBezTo>
                    <a:cubicBezTo>
                      <a:pt x="269" y="3316"/>
                      <a:pt x="7536" y="2439"/>
                      <a:pt x="12627" y="2439"/>
                    </a:cubicBezTo>
                    <a:cubicBezTo>
                      <a:pt x="15496" y="2439"/>
                      <a:pt x="17674" y="2717"/>
                      <a:pt x="17440" y="3415"/>
                    </a:cubicBezTo>
                    <a:cubicBezTo>
                      <a:pt x="17878" y="2197"/>
                      <a:pt x="17868" y="1160"/>
                      <a:pt x="16904" y="726"/>
                    </a:cubicBezTo>
                    <a:cubicBezTo>
                      <a:pt x="15792" y="225"/>
                      <a:pt x="13258" y="0"/>
                      <a:pt x="10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098;p42"/>
              <p:cNvSpPr/>
              <p:nvPr/>
            </p:nvSpPr>
            <p:spPr>
              <a:xfrm>
                <a:off x="5866923" y="1389236"/>
                <a:ext cx="340933" cy="660309"/>
              </a:xfrm>
              <a:custGeom>
                <a:avLst/>
                <a:gdLst/>
                <a:ahLst/>
                <a:cxnLst/>
                <a:rect l="l" t="t" r="r" b="b"/>
                <a:pathLst>
                  <a:path w="19894" h="38779" extrusionOk="0">
                    <a:moveTo>
                      <a:pt x="9942" y="0"/>
                    </a:moveTo>
                    <a:lnTo>
                      <a:pt x="5317" y="4617"/>
                    </a:lnTo>
                    <a:cubicBezTo>
                      <a:pt x="9259" y="9217"/>
                      <a:pt x="10318" y="17539"/>
                      <a:pt x="9759" y="21664"/>
                    </a:cubicBezTo>
                    <a:cubicBezTo>
                      <a:pt x="8983" y="27374"/>
                      <a:pt x="5421" y="31154"/>
                      <a:pt x="1033" y="34804"/>
                    </a:cubicBezTo>
                    <a:cubicBezTo>
                      <a:pt x="0" y="35662"/>
                      <a:pt x="3438" y="38779"/>
                      <a:pt x="5083" y="38779"/>
                    </a:cubicBezTo>
                    <a:cubicBezTo>
                      <a:pt x="5292" y="38779"/>
                      <a:pt x="5472" y="38728"/>
                      <a:pt x="5610" y="38617"/>
                    </a:cubicBezTo>
                    <a:cubicBezTo>
                      <a:pt x="18998" y="27780"/>
                      <a:pt x="19894" y="11150"/>
                      <a:pt x="99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099;p42"/>
              <p:cNvSpPr/>
              <p:nvPr/>
            </p:nvSpPr>
            <p:spPr>
              <a:xfrm>
                <a:off x="5672807" y="1307289"/>
                <a:ext cx="179121" cy="149553"/>
              </a:xfrm>
              <a:custGeom>
                <a:avLst/>
                <a:gdLst/>
                <a:ahLst/>
                <a:cxnLst/>
                <a:rect l="l" t="t" r="r" b="b"/>
                <a:pathLst>
                  <a:path w="10452" h="8783" extrusionOk="0">
                    <a:moveTo>
                      <a:pt x="5356" y="1"/>
                    </a:moveTo>
                    <a:cubicBezTo>
                      <a:pt x="5140" y="1"/>
                      <a:pt x="4923" y="22"/>
                      <a:pt x="4709" y="67"/>
                    </a:cubicBezTo>
                    <a:cubicBezTo>
                      <a:pt x="3726" y="264"/>
                      <a:pt x="3105" y="686"/>
                      <a:pt x="3001" y="1625"/>
                    </a:cubicBezTo>
                    <a:cubicBezTo>
                      <a:pt x="2854" y="1571"/>
                      <a:pt x="2706" y="1546"/>
                      <a:pt x="2559" y="1546"/>
                    </a:cubicBezTo>
                    <a:cubicBezTo>
                      <a:pt x="1370" y="1546"/>
                      <a:pt x="271" y="3193"/>
                      <a:pt x="156" y="4274"/>
                    </a:cubicBezTo>
                    <a:cubicBezTo>
                      <a:pt x="0" y="5731"/>
                      <a:pt x="414" y="7241"/>
                      <a:pt x="1604" y="8180"/>
                    </a:cubicBezTo>
                    <a:cubicBezTo>
                      <a:pt x="2116" y="8581"/>
                      <a:pt x="2754" y="8783"/>
                      <a:pt x="3443" y="8783"/>
                    </a:cubicBezTo>
                    <a:cubicBezTo>
                      <a:pt x="3519" y="8783"/>
                      <a:pt x="3596" y="8780"/>
                      <a:pt x="3674" y="8775"/>
                    </a:cubicBezTo>
                    <a:cubicBezTo>
                      <a:pt x="2173" y="8132"/>
                      <a:pt x="2225" y="6499"/>
                      <a:pt x="3156" y="5460"/>
                    </a:cubicBezTo>
                    <a:cubicBezTo>
                      <a:pt x="3403" y="5169"/>
                      <a:pt x="3682" y="5060"/>
                      <a:pt x="3978" y="5060"/>
                    </a:cubicBezTo>
                    <a:cubicBezTo>
                      <a:pt x="4740" y="5060"/>
                      <a:pt x="5618" y="5776"/>
                      <a:pt x="6364" y="5955"/>
                    </a:cubicBezTo>
                    <a:lnTo>
                      <a:pt x="6519" y="5953"/>
                    </a:lnTo>
                    <a:cubicBezTo>
                      <a:pt x="6002" y="5657"/>
                      <a:pt x="6106" y="5114"/>
                      <a:pt x="6675" y="4964"/>
                    </a:cubicBezTo>
                    <a:cubicBezTo>
                      <a:pt x="6746" y="4943"/>
                      <a:pt x="6820" y="4934"/>
                      <a:pt x="6894" y="4934"/>
                    </a:cubicBezTo>
                    <a:cubicBezTo>
                      <a:pt x="7516" y="4934"/>
                      <a:pt x="8166" y="5622"/>
                      <a:pt x="7658" y="6152"/>
                    </a:cubicBezTo>
                    <a:cubicBezTo>
                      <a:pt x="9518" y="6103"/>
                      <a:pt x="10452" y="4865"/>
                      <a:pt x="9829" y="3233"/>
                    </a:cubicBezTo>
                    <a:cubicBezTo>
                      <a:pt x="9179" y="1677"/>
                      <a:pt x="7275" y="1"/>
                      <a:pt x="5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" name="Google Shape;1100;p42"/>
            <p:cNvSpPr/>
            <p:nvPr/>
          </p:nvSpPr>
          <p:spPr>
            <a:xfrm>
              <a:off x="5901029" y="2578871"/>
              <a:ext cx="259376" cy="246405"/>
            </a:xfrm>
            <a:custGeom>
              <a:avLst/>
              <a:gdLst/>
              <a:ahLst/>
              <a:cxnLst/>
              <a:rect l="l" t="t" r="r" b="b"/>
              <a:pathLst>
                <a:path w="15135" h="14471" fill="none" extrusionOk="0">
                  <a:moveTo>
                    <a:pt x="15134" y="7235"/>
                  </a:moveTo>
                  <a:cubicBezTo>
                    <a:pt x="15134" y="11231"/>
                    <a:pt x="11745" y="14471"/>
                    <a:pt x="7569" y="14471"/>
                  </a:cubicBezTo>
                  <a:cubicBezTo>
                    <a:pt x="3390" y="14471"/>
                    <a:pt x="1" y="11231"/>
                    <a:pt x="1" y="7235"/>
                  </a:cubicBezTo>
                  <a:cubicBezTo>
                    <a:pt x="1" y="3238"/>
                    <a:pt x="3390" y="0"/>
                    <a:pt x="7569" y="0"/>
                  </a:cubicBezTo>
                  <a:cubicBezTo>
                    <a:pt x="11747" y="0"/>
                    <a:pt x="15134" y="3240"/>
                    <a:pt x="15134" y="7235"/>
                  </a:cubicBezTo>
                  <a:close/>
                </a:path>
              </a:pathLst>
            </a:custGeom>
            <a:solidFill>
              <a:schemeClr val="lt1"/>
            </a:solidFill>
            <a:ln w="66575" cap="flat" cmpd="sng">
              <a:solidFill>
                <a:schemeClr val="lt1"/>
              </a:solidFill>
              <a:prstDash val="solid"/>
              <a:miter lim="19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1101;p42"/>
            <p:cNvGrpSpPr/>
            <p:nvPr/>
          </p:nvGrpSpPr>
          <p:grpSpPr>
            <a:xfrm>
              <a:off x="3509950" y="1317000"/>
              <a:ext cx="4421702" cy="4064949"/>
              <a:chOff x="3509950" y="1317000"/>
              <a:chExt cx="4421702" cy="4064949"/>
            </a:xfrm>
          </p:grpSpPr>
          <p:sp>
            <p:nvSpPr>
              <p:cNvPr id="121" name="Google Shape;1102;p42"/>
              <p:cNvSpPr/>
              <p:nvPr/>
            </p:nvSpPr>
            <p:spPr>
              <a:xfrm>
                <a:off x="3509950" y="1407553"/>
                <a:ext cx="4282499" cy="3974396"/>
              </a:xfrm>
              <a:custGeom>
                <a:avLst/>
                <a:gdLst/>
                <a:ahLst/>
                <a:cxnLst/>
                <a:rect l="l" t="t" r="r" b="b"/>
                <a:pathLst>
                  <a:path w="209490" h="171569" extrusionOk="0">
                    <a:moveTo>
                      <a:pt x="206652" y="0"/>
                    </a:moveTo>
                    <a:lnTo>
                      <a:pt x="140539" y="47311"/>
                    </a:lnTo>
                    <a:lnTo>
                      <a:pt x="140539" y="47311"/>
                    </a:lnTo>
                    <a:lnTo>
                      <a:pt x="91897" y="41218"/>
                    </a:lnTo>
                    <a:lnTo>
                      <a:pt x="90090" y="40991"/>
                    </a:lnTo>
                    <a:lnTo>
                      <a:pt x="88978" y="42515"/>
                    </a:lnTo>
                    <a:lnTo>
                      <a:pt x="0" y="164446"/>
                    </a:lnTo>
                    <a:lnTo>
                      <a:pt x="10196" y="171568"/>
                    </a:lnTo>
                    <a:lnTo>
                      <a:pt x="93024" y="47594"/>
                    </a:lnTo>
                    <a:lnTo>
                      <a:pt x="93024" y="47594"/>
                    </a:lnTo>
                    <a:lnTo>
                      <a:pt x="140970" y="53601"/>
                    </a:lnTo>
                    <a:lnTo>
                      <a:pt x="142200" y="53756"/>
                    </a:lnTo>
                    <a:lnTo>
                      <a:pt x="143177" y="53032"/>
                    </a:lnTo>
                    <a:lnTo>
                      <a:pt x="209490" y="3896"/>
                    </a:lnTo>
                    <a:lnTo>
                      <a:pt x="2066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2"/>
              <p:cNvSpPr/>
              <p:nvPr/>
            </p:nvSpPr>
            <p:spPr>
              <a:xfrm>
                <a:off x="7680781" y="1317000"/>
                <a:ext cx="250871" cy="236699"/>
              </a:xfrm>
              <a:custGeom>
                <a:avLst/>
                <a:gdLst/>
                <a:ahLst/>
                <a:cxnLst/>
                <a:rect l="l" t="t" r="r" b="b"/>
                <a:pathLst>
                  <a:path w="15115" h="13901" extrusionOk="0">
                    <a:moveTo>
                      <a:pt x="15114" y="1"/>
                    </a:moveTo>
                    <a:lnTo>
                      <a:pt x="1" y="1615"/>
                    </a:lnTo>
                    <a:lnTo>
                      <a:pt x="9288" y="13901"/>
                    </a:lnTo>
                    <a:lnTo>
                      <a:pt x="151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04;p42"/>
              <p:cNvSpPr/>
              <p:nvPr/>
            </p:nvSpPr>
            <p:spPr>
              <a:xfrm>
                <a:off x="4656285" y="2702200"/>
                <a:ext cx="1365415" cy="808918"/>
              </a:xfrm>
              <a:custGeom>
                <a:avLst/>
                <a:gdLst/>
                <a:ahLst/>
                <a:cxnLst/>
                <a:rect l="l" t="t" r="r" b="b"/>
                <a:pathLst>
                  <a:path w="65245" h="46711" fill="none" extrusionOk="0">
                    <a:moveTo>
                      <a:pt x="1" y="46710"/>
                    </a:moveTo>
                    <a:cubicBezTo>
                      <a:pt x="1" y="46710"/>
                      <a:pt x="23016" y="14304"/>
                      <a:pt x="65244" y="0"/>
                    </a:cubicBezTo>
                  </a:path>
                </a:pathLst>
              </a:custGeom>
              <a:solidFill>
                <a:schemeClr val="accent1"/>
              </a:solidFill>
              <a:ln w="37950" cap="flat" cmpd="sng">
                <a:solidFill>
                  <a:srgbClr val="FFDE02"/>
                </a:solidFill>
                <a:prstDash val="solid"/>
                <a:miter lim="1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05;p42"/>
              <p:cNvSpPr/>
              <p:nvPr/>
            </p:nvSpPr>
            <p:spPr>
              <a:xfrm>
                <a:off x="5996348" y="2672045"/>
                <a:ext cx="68773" cy="74223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4359" extrusionOk="0">
                    <a:moveTo>
                      <a:pt x="1" y="0"/>
                    </a:moveTo>
                    <a:lnTo>
                      <a:pt x="1634" y="4358"/>
                    </a:lnTo>
                    <a:lnTo>
                      <a:pt x="4012" y="7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106;p42"/>
            <p:cNvGrpSpPr/>
            <p:nvPr/>
          </p:nvGrpSpPr>
          <p:grpSpPr>
            <a:xfrm>
              <a:off x="7826159" y="2879968"/>
              <a:ext cx="484649" cy="852021"/>
              <a:chOff x="7826159" y="2879968"/>
              <a:chExt cx="484649" cy="852021"/>
            </a:xfrm>
          </p:grpSpPr>
          <p:sp>
            <p:nvSpPr>
              <p:cNvPr id="116" name="Google Shape;1107;p42"/>
              <p:cNvSpPr/>
              <p:nvPr/>
            </p:nvSpPr>
            <p:spPr>
              <a:xfrm>
                <a:off x="7826159" y="2943549"/>
                <a:ext cx="201811" cy="471202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27673" extrusionOk="0">
                    <a:moveTo>
                      <a:pt x="2676" y="0"/>
                    </a:moveTo>
                    <a:cubicBezTo>
                      <a:pt x="1049" y="0"/>
                      <a:pt x="102" y="2391"/>
                      <a:pt x="102" y="4478"/>
                    </a:cubicBezTo>
                    <a:cubicBezTo>
                      <a:pt x="1" y="13236"/>
                      <a:pt x="6442" y="21126"/>
                      <a:pt x="11775" y="27673"/>
                    </a:cubicBezTo>
                    <a:lnTo>
                      <a:pt x="11373" y="24206"/>
                    </a:lnTo>
                    <a:cubicBezTo>
                      <a:pt x="10770" y="20165"/>
                      <a:pt x="10265" y="16123"/>
                      <a:pt x="9361" y="12080"/>
                    </a:cubicBezTo>
                    <a:cubicBezTo>
                      <a:pt x="8655" y="8422"/>
                      <a:pt x="7650" y="3997"/>
                      <a:pt x="4832" y="1205"/>
                    </a:cubicBezTo>
                    <a:cubicBezTo>
                      <a:pt x="4024" y="351"/>
                      <a:pt x="3300" y="0"/>
                      <a:pt x="26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08;p42"/>
              <p:cNvSpPr/>
              <p:nvPr/>
            </p:nvSpPr>
            <p:spPr>
              <a:xfrm>
                <a:off x="7983105" y="2879968"/>
                <a:ext cx="198349" cy="539704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31696" extrusionOk="0">
                    <a:moveTo>
                      <a:pt x="7042" y="1"/>
                    </a:moveTo>
                    <a:cubicBezTo>
                      <a:pt x="4816" y="1"/>
                      <a:pt x="2561" y="3339"/>
                      <a:pt x="1811" y="5132"/>
                    </a:cubicBezTo>
                    <a:cubicBezTo>
                      <a:pt x="0" y="9559"/>
                      <a:pt x="303" y="14659"/>
                      <a:pt x="707" y="19278"/>
                    </a:cubicBezTo>
                    <a:cubicBezTo>
                      <a:pt x="1007" y="23513"/>
                      <a:pt x="1811" y="27652"/>
                      <a:pt x="2920" y="31695"/>
                    </a:cubicBezTo>
                    <a:lnTo>
                      <a:pt x="3926" y="29480"/>
                    </a:lnTo>
                    <a:cubicBezTo>
                      <a:pt x="5739" y="24557"/>
                      <a:pt x="7986" y="19994"/>
                      <a:pt x="9496" y="14508"/>
                    </a:cubicBezTo>
                    <a:cubicBezTo>
                      <a:pt x="10503" y="11139"/>
                      <a:pt x="11574" y="4650"/>
                      <a:pt x="9259" y="1377"/>
                    </a:cubicBezTo>
                    <a:cubicBezTo>
                      <a:pt x="8565" y="394"/>
                      <a:pt x="7805" y="1"/>
                      <a:pt x="7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09;p42"/>
              <p:cNvSpPr/>
              <p:nvPr/>
            </p:nvSpPr>
            <p:spPr>
              <a:xfrm>
                <a:off x="8045211" y="3053172"/>
                <a:ext cx="265597" cy="361579"/>
              </a:xfrm>
              <a:custGeom>
                <a:avLst/>
                <a:gdLst/>
                <a:ahLst/>
                <a:cxnLst/>
                <a:rect l="l" t="t" r="r" b="b"/>
                <a:pathLst>
                  <a:path w="15498" h="21235" extrusionOk="0">
                    <a:moveTo>
                      <a:pt x="12439" y="0"/>
                    </a:moveTo>
                    <a:cubicBezTo>
                      <a:pt x="10436" y="0"/>
                      <a:pt x="7738" y="2780"/>
                      <a:pt x="6943" y="3815"/>
                    </a:cubicBezTo>
                    <a:cubicBezTo>
                      <a:pt x="3470" y="8338"/>
                      <a:pt x="100" y="18636"/>
                      <a:pt x="0" y="21235"/>
                    </a:cubicBezTo>
                    <a:lnTo>
                      <a:pt x="2515" y="18731"/>
                    </a:lnTo>
                    <a:cubicBezTo>
                      <a:pt x="5534" y="15555"/>
                      <a:pt x="9158" y="12571"/>
                      <a:pt x="11673" y="9011"/>
                    </a:cubicBezTo>
                    <a:cubicBezTo>
                      <a:pt x="12980" y="7279"/>
                      <a:pt x="15498" y="2852"/>
                      <a:pt x="13888" y="734"/>
                    </a:cubicBezTo>
                    <a:cubicBezTo>
                      <a:pt x="13495" y="213"/>
                      <a:pt x="12994" y="0"/>
                      <a:pt x="124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10;p42"/>
              <p:cNvSpPr/>
              <p:nvPr/>
            </p:nvSpPr>
            <p:spPr>
              <a:xfrm>
                <a:off x="7902925" y="3370300"/>
                <a:ext cx="314130" cy="361689"/>
              </a:xfrm>
              <a:custGeom>
                <a:avLst/>
                <a:gdLst/>
                <a:ahLst/>
                <a:cxnLst/>
                <a:rect l="l" t="t" r="r" b="b"/>
                <a:pathLst>
                  <a:path w="18330" h="22870" extrusionOk="0">
                    <a:moveTo>
                      <a:pt x="1162" y="1"/>
                    </a:moveTo>
                    <a:cubicBezTo>
                      <a:pt x="498" y="1"/>
                      <a:pt x="0" y="518"/>
                      <a:pt x="58" y="1151"/>
                    </a:cubicBezTo>
                    <a:lnTo>
                      <a:pt x="1894" y="21719"/>
                    </a:lnTo>
                    <a:cubicBezTo>
                      <a:pt x="1952" y="22352"/>
                      <a:pt x="2541" y="22869"/>
                      <a:pt x="3206" y="22869"/>
                    </a:cubicBezTo>
                    <a:lnTo>
                      <a:pt x="15155" y="22869"/>
                    </a:lnTo>
                    <a:cubicBezTo>
                      <a:pt x="15820" y="22869"/>
                      <a:pt x="16409" y="22350"/>
                      <a:pt x="16465" y="21719"/>
                    </a:cubicBezTo>
                    <a:lnTo>
                      <a:pt x="18274" y="1151"/>
                    </a:lnTo>
                    <a:cubicBezTo>
                      <a:pt x="18329" y="518"/>
                      <a:pt x="17834" y="1"/>
                      <a:pt x="17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11;p42"/>
              <p:cNvSpPr/>
              <p:nvPr/>
            </p:nvSpPr>
            <p:spPr>
              <a:xfrm>
                <a:off x="7902925" y="3370300"/>
                <a:ext cx="314130" cy="18219"/>
              </a:xfrm>
              <a:custGeom>
                <a:avLst/>
                <a:gdLst/>
                <a:ahLst/>
                <a:cxnLst/>
                <a:rect l="l" t="t" r="r" b="b"/>
                <a:pathLst>
                  <a:path w="18330" h="1152" extrusionOk="0">
                    <a:moveTo>
                      <a:pt x="1162" y="1"/>
                    </a:moveTo>
                    <a:cubicBezTo>
                      <a:pt x="498" y="1"/>
                      <a:pt x="0" y="518"/>
                      <a:pt x="58" y="1151"/>
                    </a:cubicBezTo>
                    <a:lnTo>
                      <a:pt x="18274" y="1151"/>
                    </a:lnTo>
                    <a:cubicBezTo>
                      <a:pt x="18329" y="518"/>
                      <a:pt x="17834" y="1"/>
                      <a:pt x="17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112;p42"/>
            <p:cNvGrpSpPr/>
            <p:nvPr/>
          </p:nvGrpSpPr>
          <p:grpSpPr>
            <a:xfrm>
              <a:off x="7780131" y="2532903"/>
              <a:ext cx="405742" cy="188875"/>
              <a:chOff x="7780131" y="2532903"/>
              <a:chExt cx="405742" cy="188875"/>
            </a:xfrm>
          </p:grpSpPr>
          <p:sp>
            <p:nvSpPr>
              <p:cNvPr id="112" name="Google Shape;1113;p42"/>
              <p:cNvSpPr/>
              <p:nvPr/>
            </p:nvSpPr>
            <p:spPr>
              <a:xfrm>
                <a:off x="7780131" y="2565901"/>
                <a:ext cx="373917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1" fill="none" extrusionOk="0">
                    <a:moveTo>
                      <a:pt x="0" y="1"/>
                    </a:moveTo>
                    <a:lnTo>
                      <a:pt x="16079" y="1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4;p42"/>
              <p:cNvSpPr/>
              <p:nvPr/>
            </p:nvSpPr>
            <p:spPr>
              <a:xfrm>
                <a:off x="7780131" y="2643805"/>
                <a:ext cx="373917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1" fill="none" extrusionOk="0">
                    <a:moveTo>
                      <a:pt x="0" y="1"/>
                    </a:moveTo>
                    <a:lnTo>
                      <a:pt x="16079" y="1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15;p42"/>
              <p:cNvSpPr/>
              <p:nvPr/>
            </p:nvSpPr>
            <p:spPr>
              <a:xfrm>
                <a:off x="7780131" y="2721755"/>
                <a:ext cx="373917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1" fill="none" extrusionOk="0">
                    <a:moveTo>
                      <a:pt x="0" y="1"/>
                    </a:moveTo>
                    <a:lnTo>
                      <a:pt x="16079" y="1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16;p42"/>
              <p:cNvSpPr/>
              <p:nvPr/>
            </p:nvSpPr>
            <p:spPr>
              <a:xfrm>
                <a:off x="8116380" y="2532903"/>
                <a:ext cx="69493" cy="66024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3599" extrusionOk="0">
                    <a:moveTo>
                      <a:pt x="1881" y="1"/>
                    </a:moveTo>
                    <a:cubicBezTo>
                      <a:pt x="844" y="1"/>
                      <a:pt x="0" y="807"/>
                      <a:pt x="0" y="1800"/>
                    </a:cubicBezTo>
                    <a:cubicBezTo>
                      <a:pt x="0" y="2794"/>
                      <a:pt x="844" y="3598"/>
                      <a:pt x="1881" y="3598"/>
                    </a:cubicBezTo>
                    <a:cubicBezTo>
                      <a:pt x="2919" y="3598"/>
                      <a:pt x="3763" y="2794"/>
                      <a:pt x="3763" y="1800"/>
                    </a:cubicBezTo>
                    <a:cubicBezTo>
                      <a:pt x="3763" y="807"/>
                      <a:pt x="2919" y="1"/>
                      <a:pt x="18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1117;p42"/>
            <p:cNvGrpSpPr/>
            <p:nvPr/>
          </p:nvGrpSpPr>
          <p:grpSpPr>
            <a:xfrm>
              <a:off x="6209150" y="1751812"/>
              <a:ext cx="459601" cy="409502"/>
              <a:chOff x="6209150" y="1751812"/>
              <a:chExt cx="459601" cy="409502"/>
            </a:xfrm>
          </p:grpSpPr>
          <p:sp>
            <p:nvSpPr>
              <p:cNvPr id="108" name="Google Shape;1118;p42"/>
              <p:cNvSpPr/>
              <p:nvPr/>
            </p:nvSpPr>
            <p:spPr>
              <a:xfrm>
                <a:off x="6209150" y="1901285"/>
                <a:ext cx="92155" cy="260022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10858" extrusionOk="0">
                    <a:moveTo>
                      <a:pt x="50" y="1"/>
                    </a:moveTo>
                    <a:cubicBezTo>
                      <a:pt x="22" y="1"/>
                      <a:pt x="0" y="23"/>
                      <a:pt x="0" y="51"/>
                    </a:cubicBezTo>
                    <a:lnTo>
                      <a:pt x="0" y="10808"/>
                    </a:lnTo>
                    <a:cubicBezTo>
                      <a:pt x="0" y="10836"/>
                      <a:pt x="22" y="10858"/>
                      <a:pt x="50" y="10858"/>
                    </a:cubicBezTo>
                    <a:lnTo>
                      <a:pt x="4157" y="10858"/>
                    </a:lnTo>
                    <a:cubicBezTo>
                      <a:pt x="4185" y="10858"/>
                      <a:pt x="4207" y="10836"/>
                      <a:pt x="4207" y="10808"/>
                    </a:cubicBezTo>
                    <a:lnTo>
                      <a:pt x="4207" y="51"/>
                    </a:lnTo>
                    <a:cubicBezTo>
                      <a:pt x="4207" y="23"/>
                      <a:pt x="4185" y="1"/>
                      <a:pt x="4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19;p42"/>
              <p:cNvSpPr/>
              <p:nvPr/>
            </p:nvSpPr>
            <p:spPr>
              <a:xfrm>
                <a:off x="6333209" y="1849585"/>
                <a:ext cx="92243" cy="311725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13017" extrusionOk="0">
                    <a:moveTo>
                      <a:pt x="50" y="1"/>
                    </a:moveTo>
                    <a:cubicBezTo>
                      <a:pt x="25" y="1"/>
                      <a:pt x="1" y="23"/>
                      <a:pt x="1" y="50"/>
                    </a:cubicBezTo>
                    <a:lnTo>
                      <a:pt x="1" y="12967"/>
                    </a:lnTo>
                    <a:cubicBezTo>
                      <a:pt x="1" y="12995"/>
                      <a:pt x="25" y="13017"/>
                      <a:pt x="50" y="13017"/>
                    </a:cubicBezTo>
                    <a:lnTo>
                      <a:pt x="4162" y="13017"/>
                    </a:lnTo>
                    <a:cubicBezTo>
                      <a:pt x="4189" y="13017"/>
                      <a:pt x="4211" y="12995"/>
                      <a:pt x="4211" y="12967"/>
                    </a:cubicBezTo>
                    <a:lnTo>
                      <a:pt x="4211" y="50"/>
                    </a:lnTo>
                    <a:cubicBezTo>
                      <a:pt x="4211" y="23"/>
                      <a:pt x="4189" y="1"/>
                      <a:pt x="4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20;p42"/>
              <p:cNvSpPr/>
              <p:nvPr/>
            </p:nvSpPr>
            <p:spPr>
              <a:xfrm>
                <a:off x="6457311" y="1805883"/>
                <a:ext cx="92199" cy="355429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14842" extrusionOk="0">
                    <a:moveTo>
                      <a:pt x="51" y="1"/>
                    </a:moveTo>
                    <a:cubicBezTo>
                      <a:pt x="23" y="1"/>
                      <a:pt x="1" y="23"/>
                      <a:pt x="1" y="51"/>
                    </a:cubicBezTo>
                    <a:lnTo>
                      <a:pt x="1" y="14792"/>
                    </a:lnTo>
                    <a:cubicBezTo>
                      <a:pt x="1" y="14820"/>
                      <a:pt x="23" y="14842"/>
                      <a:pt x="51" y="14842"/>
                    </a:cubicBezTo>
                    <a:lnTo>
                      <a:pt x="4160" y="14842"/>
                    </a:lnTo>
                    <a:cubicBezTo>
                      <a:pt x="4188" y="14842"/>
                      <a:pt x="4210" y="14820"/>
                      <a:pt x="4210" y="14792"/>
                    </a:cubicBezTo>
                    <a:lnTo>
                      <a:pt x="4210" y="51"/>
                    </a:lnTo>
                    <a:cubicBezTo>
                      <a:pt x="4210" y="23"/>
                      <a:pt x="4188" y="1"/>
                      <a:pt x="4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21;p42"/>
              <p:cNvSpPr/>
              <p:nvPr/>
            </p:nvSpPr>
            <p:spPr>
              <a:xfrm>
                <a:off x="6576595" y="1751812"/>
                <a:ext cx="92155" cy="409502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17100" extrusionOk="0">
                    <a:moveTo>
                      <a:pt x="50" y="0"/>
                    </a:moveTo>
                    <a:cubicBezTo>
                      <a:pt x="22" y="0"/>
                      <a:pt x="0" y="22"/>
                      <a:pt x="0" y="50"/>
                    </a:cubicBezTo>
                    <a:lnTo>
                      <a:pt x="0" y="17050"/>
                    </a:lnTo>
                    <a:cubicBezTo>
                      <a:pt x="0" y="17078"/>
                      <a:pt x="22" y="17100"/>
                      <a:pt x="50" y="17100"/>
                    </a:cubicBezTo>
                    <a:lnTo>
                      <a:pt x="4157" y="17100"/>
                    </a:lnTo>
                    <a:cubicBezTo>
                      <a:pt x="4185" y="17100"/>
                      <a:pt x="4207" y="17078"/>
                      <a:pt x="4207" y="17050"/>
                    </a:cubicBezTo>
                    <a:lnTo>
                      <a:pt x="4207" y="50"/>
                    </a:lnTo>
                    <a:cubicBezTo>
                      <a:pt x="4207" y="22"/>
                      <a:pt x="4185" y="0"/>
                      <a:pt x="4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1122;p42"/>
            <p:cNvGrpSpPr/>
            <p:nvPr/>
          </p:nvGrpSpPr>
          <p:grpSpPr>
            <a:xfrm>
              <a:off x="5175375" y="1657675"/>
              <a:ext cx="540180" cy="389375"/>
              <a:chOff x="5175375" y="1657675"/>
              <a:chExt cx="540180" cy="389375"/>
            </a:xfrm>
          </p:grpSpPr>
          <p:grpSp>
            <p:nvGrpSpPr>
              <p:cNvPr id="104" name="Google Shape;1123;p42"/>
              <p:cNvGrpSpPr/>
              <p:nvPr/>
            </p:nvGrpSpPr>
            <p:grpSpPr>
              <a:xfrm>
                <a:off x="5175375" y="1657675"/>
                <a:ext cx="540180" cy="389375"/>
                <a:chOff x="5175375" y="1581475"/>
                <a:chExt cx="540180" cy="389375"/>
              </a:xfrm>
            </p:grpSpPr>
            <p:sp>
              <p:nvSpPr>
                <p:cNvPr id="106" name="Google Shape;1124;p42"/>
                <p:cNvSpPr/>
                <p:nvPr/>
              </p:nvSpPr>
              <p:spPr>
                <a:xfrm>
                  <a:off x="5545800" y="1581475"/>
                  <a:ext cx="169755" cy="149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5" h="8305" extrusionOk="0">
                      <a:moveTo>
                        <a:pt x="9464" y="1"/>
                      </a:moveTo>
                      <a:lnTo>
                        <a:pt x="0" y="3571"/>
                      </a:lnTo>
                      <a:lnTo>
                        <a:pt x="4732" y="8305"/>
                      </a:lnTo>
                      <a:lnTo>
                        <a:pt x="94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125;p42"/>
                <p:cNvSpPr/>
                <p:nvPr/>
              </p:nvSpPr>
              <p:spPr>
                <a:xfrm>
                  <a:off x="5175375" y="1645050"/>
                  <a:ext cx="487800" cy="3258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" name="Google Shape;1126;p42"/>
              <p:cNvSpPr/>
              <p:nvPr/>
            </p:nvSpPr>
            <p:spPr>
              <a:xfrm>
                <a:off x="5312709" y="1801133"/>
                <a:ext cx="201726" cy="166018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9750" extrusionOk="0">
                    <a:moveTo>
                      <a:pt x="2953" y="1"/>
                    </a:moveTo>
                    <a:cubicBezTo>
                      <a:pt x="1322" y="1"/>
                      <a:pt x="0" y="1264"/>
                      <a:pt x="0" y="2824"/>
                    </a:cubicBezTo>
                    <a:cubicBezTo>
                      <a:pt x="0" y="3565"/>
                      <a:pt x="299" y="4237"/>
                      <a:pt x="788" y="4741"/>
                    </a:cubicBezTo>
                    <a:cubicBezTo>
                      <a:pt x="804" y="4757"/>
                      <a:pt x="5327" y="9749"/>
                      <a:pt x="5907" y="9749"/>
                    </a:cubicBezTo>
                    <a:cubicBezTo>
                      <a:pt x="6486" y="9749"/>
                      <a:pt x="10933" y="4792"/>
                      <a:pt x="10933" y="4792"/>
                    </a:cubicBezTo>
                    <a:cubicBezTo>
                      <a:pt x="11450" y="4285"/>
                      <a:pt x="11771" y="3590"/>
                      <a:pt x="11771" y="2824"/>
                    </a:cubicBezTo>
                    <a:cubicBezTo>
                      <a:pt x="11771" y="1264"/>
                      <a:pt x="10450" y="1"/>
                      <a:pt x="8818" y="1"/>
                    </a:cubicBezTo>
                    <a:cubicBezTo>
                      <a:pt x="7301" y="1"/>
                      <a:pt x="6054" y="1093"/>
                      <a:pt x="5885" y="2500"/>
                    </a:cubicBezTo>
                    <a:cubicBezTo>
                      <a:pt x="5716" y="1093"/>
                      <a:pt x="4470" y="1"/>
                      <a:pt x="2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1127;p42"/>
            <p:cNvGrpSpPr/>
            <p:nvPr/>
          </p:nvGrpSpPr>
          <p:grpSpPr>
            <a:xfrm>
              <a:off x="7413687" y="1760931"/>
              <a:ext cx="813161" cy="515531"/>
              <a:chOff x="7413687" y="1760931"/>
              <a:chExt cx="813161" cy="515531"/>
            </a:xfrm>
          </p:grpSpPr>
          <p:sp>
            <p:nvSpPr>
              <p:cNvPr id="97" name="Google Shape;1128;p42"/>
              <p:cNvSpPr/>
              <p:nvPr/>
            </p:nvSpPr>
            <p:spPr>
              <a:xfrm>
                <a:off x="7413687" y="2215198"/>
                <a:ext cx="64454" cy="61265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3598" extrusionOk="0">
                    <a:moveTo>
                      <a:pt x="1881" y="0"/>
                    </a:moveTo>
                    <a:cubicBezTo>
                      <a:pt x="842" y="0"/>
                      <a:pt x="0" y="806"/>
                      <a:pt x="0" y="1799"/>
                    </a:cubicBezTo>
                    <a:cubicBezTo>
                      <a:pt x="0" y="2792"/>
                      <a:pt x="842" y="3598"/>
                      <a:pt x="1881" y="3598"/>
                    </a:cubicBezTo>
                    <a:cubicBezTo>
                      <a:pt x="2919" y="3598"/>
                      <a:pt x="3761" y="2792"/>
                      <a:pt x="3761" y="1799"/>
                    </a:cubicBezTo>
                    <a:cubicBezTo>
                      <a:pt x="3761" y="806"/>
                      <a:pt x="2919" y="0"/>
                      <a:pt x="1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29;p42"/>
              <p:cNvSpPr/>
              <p:nvPr/>
            </p:nvSpPr>
            <p:spPr>
              <a:xfrm>
                <a:off x="7554861" y="2141690"/>
                <a:ext cx="122447" cy="116417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6837" extrusionOk="0">
                    <a:moveTo>
                      <a:pt x="3573" y="1"/>
                    </a:moveTo>
                    <a:cubicBezTo>
                      <a:pt x="1601" y="1"/>
                      <a:pt x="1" y="1531"/>
                      <a:pt x="1" y="3418"/>
                    </a:cubicBezTo>
                    <a:cubicBezTo>
                      <a:pt x="1" y="5306"/>
                      <a:pt x="1601" y="6836"/>
                      <a:pt x="3573" y="6836"/>
                    </a:cubicBezTo>
                    <a:cubicBezTo>
                      <a:pt x="5547" y="6836"/>
                      <a:pt x="7144" y="5306"/>
                      <a:pt x="7144" y="3418"/>
                    </a:cubicBezTo>
                    <a:cubicBezTo>
                      <a:pt x="7144" y="1531"/>
                      <a:pt x="5547" y="1"/>
                      <a:pt x="3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" name="Google Shape;1130;p42"/>
              <p:cNvGrpSpPr/>
              <p:nvPr/>
            </p:nvGrpSpPr>
            <p:grpSpPr>
              <a:xfrm>
                <a:off x="7722393" y="1760931"/>
                <a:ext cx="504455" cy="499582"/>
                <a:chOff x="5049725" y="1435050"/>
                <a:chExt cx="486550" cy="481850"/>
              </a:xfrm>
            </p:grpSpPr>
            <p:sp>
              <p:nvSpPr>
                <p:cNvPr id="100" name="Google Shape;1131;p42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01" name="Google Shape;1132;p42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02" name="Google Shape;1133;p42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03" name="Google Shape;1134;p42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66" name="Google Shape;1135;p42"/>
            <p:cNvGrpSpPr/>
            <p:nvPr/>
          </p:nvGrpSpPr>
          <p:grpSpPr>
            <a:xfrm>
              <a:off x="6101075" y="2143410"/>
              <a:ext cx="1453774" cy="1723119"/>
              <a:chOff x="6101075" y="2143410"/>
              <a:chExt cx="1453774" cy="1723119"/>
            </a:xfrm>
          </p:grpSpPr>
          <p:sp>
            <p:nvSpPr>
              <p:cNvPr id="67" name="Google Shape;1136;p42"/>
              <p:cNvSpPr/>
              <p:nvPr/>
            </p:nvSpPr>
            <p:spPr>
              <a:xfrm>
                <a:off x="6611327" y="2732289"/>
                <a:ext cx="127349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3788" extrusionOk="0">
                    <a:moveTo>
                      <a:pt x="6857" y="0"/>
                    </a:moveTo>
                    <a:cubicBezTo>
                      <a:pt x="6147" y="444"/>
                      <a:pt x="4718" y="474"/>
                      <a:pt x="3793" y="854"/>
                    </a:cubicBezTo>
                    <a:cubicBezTo>
                      <a:pt x="1747" y="1698"/>
                      <a:pt x="0" y="2928"/>
                      <a:pt x="123" y="3702"/>
                    </a:cubicBezTo>
                    <a:cubicBezTo>
                      <a:pt x="162" y="3762"/>
                      <a:pt x="218" y="3787"/>
                      <a:pt x="287" y="3787"/>
                    </a:cubicBezTo>
                    <a:cubicBezTo>
                      <a:pt x="624" y="3787"/>
                      <a:pt x="1274" y="3194"/>
                      <a:pt x="1737" y="3127"/>
                    </a:cubicBezTo>
                    <a:cubicBezTo>
                      <a:pt x="1985" y="3090"/>
                      <a:pt x="2215" y="3078"/>
                      <a:pt x="2430" y="3078"/>
                    </a:cubicBezTo>
                    <a:cubicBezTo>
                      <a:pt x="2960" y="3078"/>
                      <a:pt x="3400" y="3156"/>
                      <a:pt x="3801" y="3156"/>
                    </a:cubicBezTo>
                    <a:cubicBezTo>
                      <a:pt x="3907" y="3156"/>
                      <a:pt x="4010" y="3150"/>
                      <a:pt x="4111" y="3137"/>
                    </a:cubicBezTo>
                    <a:cubicBezTo>
                      <a:pt x="5829" y="2902"/>
                      <a:pt x="6322" y="2142"/>
                      <a:pt x="7430" y="1957"/>
                    </a:cubicBezTo>
                    <a:lnTo>
                      <a:pt x="6857" y="0"/>
                    </a:ln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37;p42"/>
              <p:cNvSpPr/>
              <p:nvPr/>
            </p:nvSpPr>
            <p:spPr>
              <a:xfrm>
                <a:off x="6715351" y="2717543"/>
                <a:ext cx="85259" cy="58966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3463" extrusionOk="0">
                    <a:moveTo>
                      <a:pt x="3611" y="1"/>
                    </a:moveTo>
                    <a:lnTo>
                      <a:pt x="3611" y="1"/>
                    </a:lnTo>
                    <a:lnTo>
                      <a:pt x="3611" y="1"/>
                    </a:lnTo>
                    <a:cubicBezTo>
                      <a:pt x="3612" y="1"/>
                      <a:pt x="3613" y="1"/>
                      <a:pt x="3613" y="1"/>
                    </a:cubicBezTo>
                    <a:close/>
                    <a:moveTo>
                      <a:pt x="3611" y="1"/>
                    </a:moveTo>
                    <a:cubicBezTo>
                      <a:pt x="3547" y="7"/>
                      <a:pt x="1911" y="159"/>
                      <a:pt x="956" y="297"/>
                    </a:cubicBezTo>
                    <a:cubicBezTo>
                      <a:pt x="0" y="438"/>
                      <a:pt x="879" y="3462"/>
                      <a:pt x="1613" y="3462"/>
                    </a:cubicBezTo>
                    <a:cubicBezTo>
                      <a:pt x="1625" y="3462"/>
                      <a:pt x="1638" y="3461"/>
                      <a:pt x="1651" y="3459"/>
                    </a:cubicBezTo>
                    <a:cubicBezTo>
                      <a:pt x="2391" y="3352"/>
                      <a:pt x="4974" y="3201"/>
                      <a:pt x="4974" y="3201"/>
                    </a:cubicBezTo>
                    <a:lnTo>
                      <a:pt x="361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138;p42"/>
              <p:cNvSpPr/>
              <p:nvPr/>
            </p:nvSpPr>
            <p:spPr>
              <a:xfrm>
                <a:off x="6750723" y="2413347"/>
                <a:ext cx="521271" cy="361681"/>
              </a:xfrm>
              <a:custGeom>
                <a:avLst/>
                <a:gdLst/>
                <a:ahLst/>
                <a:cxnLst/>
                <a:rect l="l" t="t" r="r" b="b"/>
                <a:pathLst>
                  <a:path w="30417" h="21241" extrusionOk="0">
                    <a:moveTo>
                      <a:pt x="25512" y="0"/>
                    </a:moveTo>
                    <a:cubicBezTo>
                      <a:pt x="21872" y="8828"/>
                      <a:pt x="13393" y="15368"/>
                      <a:pt x="1350" y="16921"/>
                    </a:cubicBezTo>
                    <a:cubicBezTo>
                      <a:pt x="0" y="17095"/>
                      <a:pt x="151" y="21241"/>
                      <a:pt x="2064" y="21241"/>
                    </a:cubicBezTo>
                    <a:cubicBezTo>
                      <a:pt x="2072" y="21241"/>
                      <a:pt x="2079" y="21241"/>
                      <a:pt x="2086" y="21241"/>
                    </a:cubicBezTo>
                    <a:cubicBezTo>
                      <a:pt x="15327" y="21026"/>
                      <a:pt x="28972" y="12189"/>
                      <a:pt x="30417" y="1324"/>
                    </a:cubicBezTo>
                    <a:lnTo>
                      <a:pt x="255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39;p42"/>
              <p:cNvSpPr/>
              <p:nvPr/>
            </p:nvSpPr>
            <p:spPr>
              <a:xfrm>
                <a:off x="7470567" y="2971747"/>
                <a:ext cx="17" cy="18888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093" fill="none" extrusionOk="0">
                    <a:moveTo>
                      <a:pt x="0" y="0"/>
                    </a:moveTo>
                    <a:lnTo>
                      <a:pt x="0" y="11092"/>
                    </a:lnTo>
                  </a:path>
                </a:pathLst>
              </a:custGeom>
              <a:solidFill>
                <a:schemeClr val="lt1"/>
              </a:solidFill>
              <a:ln w="66575" cap="flat" cmpd="sng">
                <a:solidFill>
                  <a:schemeClr val="dk1"/>
                </a:solidFill>
                <a:prstDash val="solid"/>
                <a:miter lim="1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40;p42"/>
              <p:cNvSpPr/>
              <p:nvPr/>
            </p:nvSpPr>
            <p:spPr>
              <a:xfrm>
                <a:off x="7231002" y="2486803"/>
                <a:ext cx="294954" cy="535889"/>
              </a:xfrm>
              <a:custGeom>
                <a:avLst/>
                <a:gdLst/>
                <a:ahLst/>
                <a:cxnLst/>
                <a:rect l="l" t="t" r="r" b="b"/>
                <a:pathLst>
                  <a:path w="17211" h="31472" extrusionOk="0">
                    <a:moveTo>
                      <a:pt x="0" y="0"/>
                    </a:moveTo>
                    <a:lnTo>
                      <a:pt x="0" y="31471"/>
                    </a:lnTo>
                    <a:lnTo>
                      <a:pt x="17211" y="31471"/>
                    </a:lnTo>
                    <a:lnTo>
                      <a:pt x="172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41;p42"/>
              <p:cNvSpPr/>
              <p:nvPr/>
            </p:nvSpPr>
            <p:spPr>
              <a:xfrm>
                <a:off x="6453456" y="3676685"/>
                <a:ext cx="367377" cy="172642"/>
              </a:xfrm>
              <a:custGeom>
                <a:avLst/>
                <a:gdLst/>
                <a:ahLst/>
                <a:cxnLst/>
                <a:rect l="l" t="t" r="r" b="b"/>
                <a:pathLst>
                  <a:path w="21437" h="10139" extrusionOk="0">
                    <a:moveTo>
                      <a:pt x="9721" y="0"/>
                    </a:moveTo>
                    <a:cubicBezTo>
                      <a:pt x="8346" y="0"/>
                      <a:pt x="7275" y="170"/>
                      <a:pt x="6904" y="632"/>
                    </a:cubicBezTo>
                    <a:cubicBezTo>
                      <a:pt x="5499" y="2379"/>
                      <a:pt x="1" y="9350"/>
                      <a:pt x="3005" y="9871"/>
                    </a:cubicBezTo>
                    <a:cubicBezTo>
                      <a:pt x="4128" y="10066"/>
                      <a:pt x="6739" y="10138"/>
                      <a:pt x="9615" y="10138"/>
                    </a:cubicBezTo>
                    <a:cubicBezTo>
                      <a:pt x="14440" y="10138"/>
                      <a:pt x="20012" y="9937"/>
                      <a:pt x="20561" y="9779"/>
                    </a:cubicBezTo>
                    <a:cubicBezTo>
                      <a:pt x="21436" y="9529"/>
                      <a:pt x="19840" y="3081"/>
                      <a:pt x="19705" y="1312"/>
                    </a:cubicBezTo>
                    <a:cubicBezTo>
                      <a:pt x="19705" y="1312"/>
                      <a:pt x="13541" y="0"/>
                      <a:pt x="9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42;p42"/>
              <p:cNvSpPr/>
              <p:nvPr/>
            </p:nvSpPr>
            <p:spPr>
              <a:xfrm>
                <a:off x="6406602" y="2743987"/>
                <a:ext cx="1043999" cy="1009680"/>
              </a:xfrm>
              <a:custGeom>
                <a:avLst/>
                <a:gdLst/>
                <a:ahLst/>
                <a:cxnLst/>
                <a:rect l="l" t="t" r="r" b="b"/>
                <a:pathLst>
                  <a:path w="60919" h="59297" extrusionOk="0">
                    <a:moveTo>
                      <a:pt x="39081" y="0"/>
                    </a:moveTo>
                    <a:cubicBezTo>
                      <a:pt x="39081" y="0"/>
                      <a:pt x="39502" y="3518"/>
                      <a:pt x="36130" y="4235"/>
                    </a:cubicBezTo>
                    <a:cubicBezTo>
                      <a:pt x="22821" y="6746"/>
                      <a:pt x="3375" y="9412"/>
                      <a:pt x="1688" y="13175"/>
                    </a:cubicBezTo>
                    <a:cubicBezTo>
                      <a:pt x="1" y="16940"/>
                      <a:pt x="2532" y="52445"/>
                      <a:pt x="2719" y="56208"/>
                    </a:cubicBezTo>
                    <a:cubicBezTo>
                      <a:pt x="2811" y="58056"/>
                      <a:pt x="7960" y="59296"/>
                      <a:pt x="13102" y="59296"/>
                    </a:cubicBezTo>
                    <a:cubicBezTo>
                      <a:pt x="18437" y="59296"/>
                      <a:pt x="23765" y="57961"/>
                      <a:pt x="23432" y="54584"/>
                    </a:cubicBezTo>
                    <a:cubicBezTo>
                      <a:pt x="22706" y="47233"/>
                      <a:pt x="17213" y="24516"/>
                      <a:pt x="18151" y="22723"/>
                    </a:cubicBezTo>
                    <a:cubicBezTo>
                      <a:pt x="18504" y="22047"/>
                      <a:pt x="19395" y="21798"/>
                      <a:pt x="21353" y="21798"/>
                    </a:cubicBezTo>
                    <a:cubicBezTo>
                      <a:pt x="24587" y="21798"/>
                      <a:pt x="30733" y="22478"/>
                      <a:pt x="42175" y="23035"/>
                    </a:cubicBezTo>
                    <a:cubicBezTo>
                      <a:pt x="42622" y="23057"/>
                      <a:pt x="43058" y="23068"/>
                      <a:pt x="43483" y="23068"/>
                    </a:cubicBezTo>
                    <a:cubicBezTo>
                      <a:pt x="60553" y="23068"/>
                      <a:pt x="60734" y="5936"/>
                      <a:pt x="60918" y="3138"/>
                    </a:cubicBezTo>
                    <a:lnTo>
                      <a:pt x="60918" y="3138"/>
                    </a:lnTo>
                    <a:cubicBezTo>
                      <a:pt x="59540" y="3260"/>
                      <a:pt x="58195" y="3314"/>
                      <a:pt x="56892" y="3314"/>
                    </a:cubicBezTo>
                    <a:cubicBezTo>
                      <a:pt x="46675" y="3314"/>
                      <a:pt x="39081" y="0"/>
                      <a:pt x="390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43;p42"/>
              <p:cNvSpPr/>
              <p:nvPr/>
            </p:nvSpPr>
            <p:spPr>
              <a:xfrm>
                <a:off x="7066242" y="2743987"/>
                <a:ext cx="373889" cy="259176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15221" extrusionOk="0">
                    <a:moveTo>
                      <a:pt x="590" y="0"/>
                    </a:moveTo>
                    <a:cubicBezTo>
                      <a:pt x="590" y="0"/>
                      <a:pt x="1" y="2929"/>
                      <a:pt x="4808" y="4503"/>
                    </a:cubicBezTo>
                    <a:cubicBezTo>
                      <a:pt x="11582" y="6722"/>
                      <a:pt x="21024" y="8061"/>
                      <a:pt x="19488" y="15221"/>
                    </a:cubicBezTo>
                    <a:cubicBezTo>
                      <a:pt x="19488" y="15221"/>
                      <a:pt x="21396" y="11786"/>
                      <a:pt x="21816" y="8618"/>
                    </a:cubicBezTo>
                    <a:cubicBezTo>
                      <a:pt x="21816" y="8618"/>
                      <a:pt x="19287" y="2151"/>
                      <a:pt x="13594" y="1411"/>
                    </a:cubicBezTo>
                    <a:cubicBezTo>
                      <a:pt x="7901" y="673"/>
                      <a:pt x="590" y="0"/>
                      <a:pt x="5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44;p42"/>
              <p:cNvSpPr/>
              <p:nvPr/>
            </p:nvSpPr>
            <p:spPr>
              <a:xfrm>
                <a:off x="7155494" y="2215027"/>
                <a:ext cx="157219" cy="18081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10619" extrusionOk="0">
                    <a:moveTo>
                      <a:pt x="4382" y="1"/>
                    </a:moveTo>
                    <a:cubicBezTo>
                      <a:pt x="3325" y="1"/>
                      <a:pt x="2155" y="352"/>
                      <a:pt x="1385" y="886"/>
                    </a:cubicBezTo>
                    <a:cubicBezTo>
                      <a:pt x="0" y="1849"/>
                      <a:pt x="1160" y="6332"/>
                      <a:pt x="2305" y="7092"/>
                    </a:cubicBezTo>
                    <a:cubicBezTo>
                      <a:pt x="2445" y="7186"/>
                      <a:pt x="2598" y="7226"/>
                      <a:pt x="2759" y="7226"/>
                    </a:cubicBezTo>
                    <a:cubicBezTo>
                      <a:pt x="3152" y="7226"/>
                      <a:pt x="3596" y="6990"/>
                      <a:pt x="4042" y="6712"/>
                    </a:cubicBezTo>
                    <a:cubicBezTo>
                      <a:pt x="4334" y="7936"/>
                      <a:pt x="4780" y="9403"/>
                      <a:pt x="4687" y="10618"/>
                    </a:cubicBezTo>
                    <a:lnTo>
                      <a:pt x="9174" y="8670"/>
                    </a:lnTo>
                    <a:cubicBezTo>
                      <a:pt x="8109" y="7844"/>
                      <a:pt x="7510" y="6899"/>
                      <a:pt x="7224" y="5556"/>
                    </a:cubicBezTo>
                    <a:cubicBezTo>
                      <a:pt x="6915" y="4097"/>
                      <a:pt x="7377" y="2591"/>
                      <a:pt x="6633" y="1067"/>
                    </a:cubicBezTo>
                    <a:cubicBezTo>
                      <a:pt x="6265" y="310"/>
                      <a:pt x="5373" y="1"/>
                      <a:pt x="4382" y="1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45;p42"/>
              <p:cNvSpPr/>
              <p:nvPr/>
            </p:nvSpPr>
            <p:spPr>
              <a:xfrm>
                <a:off x="7204661" y="2331921"/>
                <a:ext cx="103425" cy="48665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2858" extrusionOk="0">
                    <a:moveTo>
                      <a:pt x="5356" y="0"/>
                    </a:moveTo>
                    <a:lnTo>
                      <a:pt x="912" y="1159"/>
                    </a:lnTo>
                    <a:lnTo>
                      <a:pt x="1" y="2858"/>
                    </a:lnTo>
                    <a:lnTo>
                      <a:pt x="6034" y="1634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46;p42"/>
              <p:cNvSpPr/>
              <p:nvPr/>
            </p:nvSpPr>
            <p:spPr>
              <a:xfrm>
                <a:off x="7076336" y="2351605"/>
                <a:ext cx="384086" cy="579957"/>
              </a:xfrm>
              <a:custGeom>
                <a:avLst/>
                <a:gdLst/>
                <a:ahLst/>
                <a:cxnLst/>
                <a:rect l="l" t="t" r="r" b="b"/>
                <a:pathLst>
                  <a:path w="22412" h="34060" extrusionOk="0">
                    <a:moveTo>
                      <a:pt x="11156" y="1"/>
                    </a:moveTo>
                    <a:cubicBezTo>
                      <a:pt x="9719" y="1"/>
                      <a:pt x="8302" y="553"/>
                      <a:pt x="7029" y="1801"/>
                    </a:cubicBezTo>
                    <a:cubicBezTo>
                      <a:pt x="1549" y="7180"/>
                      <a:pt x="1" y="23044"/>
                      <a:pt x="1" y="23044"/>
                    </a:cubicBezTo>
                    <a:cubicBezTo>
                      <a:pt x="188" y="28069"/>
                      <a:pt x="10263" y="26674"/>
                      <a:pt x="16447" y="28827"/>
                    </a:cubicBezTo>
                    <a:cubicBezTo>
                      <a:pt x="19172" y="29772"/>
                      <a:pt x="20431" y="31543"/>
                      <a:pt x="21086" y="33197"/>
                    </a:cubicBezTo>
                    <a:cubicBezTo>
                      <a:pt x="21285" y="33700"/>
                      <a:pt x="21474" y="34060"/>
                      <a:pt x="21625" y="34060"/>
                    </a:cubicBezTo>
                    <a:cubicBezTo>
                      <a:pt x="21764" y="34060"/>
                      <a:pt x="21872" y="33757"/>
                      <a:pt x="21928" y="32984"/>
                    </a:cubicBezTo>
                    <a:cubicBezTo>
                      <a:pt x="22330" y="27412"/>
                      <a:pt x="22411" y="19944"/>
                      <a:pt x="21649" y="12961"/>
                    </a:cubicBezTo>
                    <a:cubicBezTo>
                      <a:pt x="20894" y="6046"/>
                      <a:pt x="15911" y="1"/>
                      <a:pt x="11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47;p42"/>
              <p:cNvSpPr/>
              <p:nvPr/>
            </p:nvSpPr>
            <p:spPr>
              <a:xfrm>
                <a:off x="7080500" y="2491213"/>
                <a:ext cx="167365" cy="219433"/>
              </a:xfrm>
              <a:custGeom>
                <a:avLst/>
                <a:gdLst/>
                <a:ahLst/>
                <a:cxnLst/>
                <a:rect l="l" t="t" r="r" b="b"/>
                <a:pathLst>
                  <a:path w="9766" h="12887" extrusionOk="0">
                    <a:moveTo>
                      <a:pt x="9765" y="0"/>
                    </a:moveTo>
                    <a:lnTo>
                      <a:pt x="9765" y="0"/>
                    </a:lnTo>
                    <a:cubicBezTo>
                      <a:pt x="6416" y="5992"/>
                      <a:pt x="952" y="8525"/>
                      <a:pt x="952" y="8525"/>
                    </a:cubicBezTo>
                    <a:cubicBezTo>
                      <a:pt x="952" y="8525"/>
                      <a:pt x="976" y="8301"/>
                      <a:pt x="928" y="8301"/>
                    </a:cubicBezTo>
                    <a:cubicBezTo>
                      <a:pt x="893" y="8301"/>
                      <a:pt x="820" y="8420"/>
                      <a:pt x="671" y="8831"/>
                    </a:cubicBezTo>
                    <a:cubicBezTo>
                      <a:pt x="317" y="9808"/>
                      <a:pt x="0" y="12887"/>
                      <a:pt x="0" y="12887"/>
                    </a:cubicBezTo>
                    <a:cubicBezTo>
                      <a:pt x="9166" y="6159"/>
                      <a:pt x="9765" y="1"/>
                      <a:pt x="9765" y="0"/>
                    </a:cubicBezTo>
                    <a:close/>
                  </a:path>
                </a:pathLst>
              </a:custGeom>
              <a:solidFill>
                <a:srgbClr val="D8CA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48;p42"/>
              <p:cNvSpPr/>
              <p:nvPr/>
            </p:nvSpPr>
            <p:spPr>
              <a:xfrm>
                <a:off x="6733380" y="2699017"/>
                <a:ext cx="127349" cy="64534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3790" extrusionOk="0">
                    <a:moveTo>
                      <a:pt x="6857" y="0"/>
                    </a:moveTo>
                    <a:cubicBezTo>
                      <a:pt x="6147" y="446"/>
                      <a:pt x="4718" y="476"/>
                      <a:pt x="3795" y="856"/>
                    </a:cubicBezTo>
                    <a:cubicBezTo>
                      <a:pt x="1747" y="1698"/>
                      <a:pt x="0" y="2928"/>
                      <a:pt x="123" y="3704"/>
                    </a:cubicBezTo>
                    <a:cubicBezTo>
                      <a:pt x="162" y="3764"/>
                      <a:pt x="218" y="3790"/>
                      <a:pt x="287" y="3790"/>
                    </a:cubicBezTo>
                    <a:cubicBezTo>
                      <a:pt x="624" y="3790"/>
                      <a:pt x="1276" y="3196"/>
                      <a:pt x="1739" y="3129"/>
                    </a:cubicBezTo>
                    <a:cubicBezTo>
                      <a:pt x="1987" y="3092"/>
                      <a:pt x="2216" y="3079"/>
                      <a:pt x="2431" y="3079"/>
                    </a:cubicBezTo>
                    <a:cubicBezTo>
                      <a:pt x="2960" y="3079"/>
                      <a:pt x="3400" y="3158"/>
                      <a:pt x="3801" y="3158"/>
                    </a:cubicBezTo>
                    <a:cubicBezTo>
                      <a:pt x="3906" y="3158"/>
                      <a:pt x="4010" y="3152"/>
                      <a:pt x="4111" y="3138"/>
                    </a:cubicBezTo>
                    <a:cubicBezTo>
                      <a:pt x="5829" y="2902"/>
                      <a:pt x="6322" y="2142"/>
                      <a:pt x="7430" y="1958"/>
                    </a:cubicBezTo>
                    <a:lnTo>
                      <a:pt x="6857" y="0"/>
                    </a:ln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49;p42"/>
              <p:cNvSpPr/>
              <p:nvPr/>
            </p:nvSpPr>
            <p:spPr>
              <a:xfrm>
                <a:off x="6837422" y="2684305"/>
                <a:ext cx="85276" cy="58949"/>
              </a:xfrm>
              <a:custGeom>
                <a:avLst/>
                <a:gdLst/>
                <a:ahLst/>
                <a:cxnLst/>
                <a:rect l="l" t="t" r="r" b="b"/>
                <a:pathLst>
                  <a:path w="4976" h="3462" extrusionOk="0">
                    <a:moveTo>
                      <a:pt x="3610" y="1"/>
                    </a:moveTo>
                    <a:cubicBezTo>
                      <a:pt x="3610" y="1"/>
                      <a:pt x="1929" y="156"/>
                      <a:pt x="957" y="297"/>
                    </a:cubicBezTo>
                    <a:cubicBezTo>
                      <a:pt x="1" y="436"/>
                      <a:pt x="881" y="3462"/>
                      <a:pt x="1612" y="3462"/>
                    </a:cubicBezTo>
                    <a:cubicBezTo>
                      <a:pt x="1625" y="3462"/>
                      <a:pt x="1637" y="3461"/>
                      <a:pt x="1650" y="3459"/>
                    </a:cubicBezTo>
                    <a:cubicBezTo>
                      <a:pt x="2390" y="3352"/>
                      <a:pt x="4975" y="3201"/>
                      <a:pt x="4975" y="3201"/>
                    </a:cubicBezTo>
                    <a:lnTo>
                      <a:pt x="36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50;p42"/>
              <p:cNvSpPr/>
              <p:nvPr/>
            </p:nvSpPr>
            <p:spPr>
              <a:xfrm>
                <a:off x="6919545" y="3094276"/>
                <a:ext cx="563961" cy="66356"/>
              </a:xfrm>
              <a:custGeom>
                <a:avLst/>
                <a:gdLst/>
                <a:ahLst/>
                <a:cxnLst/>
                <a:rect l="l" t="t" r="r" b="b"/>
                <a:pathLst>
                  <a:path w="32908" h="3897" extrusionOk="0">
                    <a:moveTo>
                      <a:pt x="16741" y="0"/>
                    </a:moveTo>
                    <a:cubicBezTo>
                      <a:pt x="16723" y="0"/>
                      <a:pt x="16705" y="1"/>
                      <a:pt x="16692" y="2"/>
                    </a:cubicBezTo>
                    <a:lnTo>
                      <a:pt x="50" y="1142"/>
                    </a:lnTo>
                    <a:cubicBezTo>
                      <a:pt x="22" y="1144"/>
                      <a:pt x="0" y="1168"/>
                      <a:pt x="0" y="1196"/>
                    </a:cubicBezTo>
                    <a:lnTo>
                      <a:pt x="0" y="3846"/>
                    </a:lnTo>
                    <a:cubicBezTo>
                      <a:pt x="0" y="3874"/>
                      <a:pt x="22" y="3896"/>
                      <a:pt x="50" y="3896"/>
                    </a:cubicBezTo>
                    <a:lnTo>
                      <a:pt x="32858" y="3896"/>
                    </a:lnTo>
                    <a:cubicBezTo>
                      <a:pt x="32886" y="3896"/>
                      <a:pt x="32907" y="3874"/>
                      <a:pt x="32907" y="3846"/>
                    </a:cubicBezTo>
                    <a:lnTo>
                      <a:pt x="32907" y="1196"/>
                    </a:lnTo>
                    <a:cubicBezTo>
                      <a:pt x="32907" y="1168"/>
                      <a:pt x="32886" y="1144"/>
                      <a:pt x="32858" y="1142"/>
                    </a:cubicBezTo>
                    <a:lnTo>
                      <a:pt x="16791" y="2"/>
                    </a:lnTo>
                    <a:cubicBezTo>
                      <a:pt x="16777" y="1"/>
                      <a:pt x="16759" y="0"/>
                      <a:pt x="167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51;p42"/>
              <p:cNvSpPr/>
              <p:nvPr/>
            </p:nvSpPr>
            <p:spPr>
              <a:xfrm>
                <a:off x="6911319" y="3146891"/>
                <a:ext cx="572187" cy="27499"/>
              </a:xfrm>
              <a:custGeom>
                <a:avLst/>
                <a:gdLst/>
                <a:ahLst/>
                <a:cxnLst/>
                <a:rect l="l" t="t" r="r" b="b"/>
                <a:pathLst>
                  <a:path w="33388" h="1615" extrusionOk="0">
                    <a:moveTo>
                      <a:pt x="50" y="0"/>
                    </a:moveTo>
                    <a:cubicBezTo>
                      <a:pt x="22" y="0"/>
                      <a:pt x="0" y="22"/>
                      <a:pt x="0" y="50"/>
                    </a:cubicBezTo>
                    <a:lnTo>
                      <a:pt x="0" y="1564"/>
                    </a:lnTo>
                    <a:cubicBezTo>
                      <a:pt x="0" y="1590"/>
                      <a:pt x="22" y="1614"/>
                      <a:pt x="50" y="1614"/>
                    </a:cubicBezTo>
                    <a:lnTo>
                      <a:pt x="33338" y="1614"/>
                    </a:lnTo>
                    <a:cubicBezTo>
                      <a:pt x="33366" y="1614"/>
                      <a:pt x="33387" y="1590"/>
                      <a:pt x="33387" y="1564"/>
                    </a:cubicBezTo>
                    <a:lnTo>
                      <a:pt x="33387" y="50"/>
                    </a:lnTo>
                    <a:cubicBezTo>
                      <a:pt x="33387" y="22"/>
                      <a:pt x="33366" y="0"/>
                      <a:pt x="3333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52;p42"/>
              <p:cNvSpPr/>
              <p:nvPr/>
            </p:nvSpPr>
            <p:spPr>
              <a:xfrm>
                <a:off x="7378247" y="3174374"/>
                <a:ext cx="144675" cy="661416"/>
              </a:xfrm>
              <a:custGeom>
                <a:avLst/>
                <a:gdLst/>
                <a:ahLst/>
                <a:cxnLst/>
                <a:rect l="l" t="t" r="r" b="b"/>
                <a:pathLst>
                  <a:path w="8442" h="38844" fill="none" extrusionOk="0">
                    <a:moveTo>
                      <a:pt x="1" y="0"/>
                    </a:moveTo>
                    <a:lnTo>
                      <a:pt x="8442" y="38844"/>
                    </a:lnTo>
                  </a:path>
                </a:pathLst>
              </a:custGeom>
              <a:solidFill>
                <a:schemeClr val="lt1"/>
              </a:solidFill>
              <a:ln w="66575" cap="rnd" cmpd="sng">
                <a:solidFill>
                  <a:schemeClr val="accent4"/>
                </a:solidFill>
                <a:prstDash val="solid"/>
                <a:miter lim="1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53;p42"/>
              <p:cNvSpPr/>
              <p:nvPr/>
            </p:nvSpPr>
            <p:spPr>
              <a:xfrm>
                <a:off x="6876153" y="3174374"/>
                <a:ext cx="144760" cy="661416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38844" fill="none" extrusionOk="0">
                    <a:moveTo>
                      <a:pt x="8446" y="0"/>
                    </a:moveTo>
                    <a:lnTo>
                      <a:pt x="1" y="38844"/>
                    </a:lnTo>
                  </a:path>
                </a:pathLst>
              </a:custGeom>
              <a:solidFill>
                <a:schemeClr val="lt1"/>
              </a:solidFill>
              <a:ln w="66575" cap="rnd" cmpd="sng">
                <a:solidFill>
                  <a:schemeClr val="accent4"/>
                </a:solidFill>
                <a:prstDash val="solid"/>
                <a:miter lim="1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54;p42"/>
              <p:cNvSpPr/>
              <p:nvPr/>
            </p:nvSpPr>
            <p:spPr>
              <a:xfrm>
                <a:off x="7470567" y="2486803"/>
                <a:ext cx="69818" cy="535889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31472" extrusionOk="0">
                    <a:moveTo>
                      <a:pt x="1248" y="0"/>
                    </a:moveTo>
                    <a:cubicBezTo>
                      <a:pt x="1220" y="0"/>
                      <a:pt x="1196" y="22"/>
                      <a:pt x="1194" y="50"/>
                    </a:cubicBezTo>
                    <a:lnTo>
                      <a:pt x="2" y="15412"/>
                    </a:lnTo>
                    <a:cubicBezTo>
                      <a:pt x="0" y="15438"/>
                      <a:pt x="0" y="15484"/>
                      <a:pt x="2" y="15510"/>
                    </a:cubicBezTo>
                    <a:lnTo>
                      <a:pt x="1194" y="31421"/>
                    </a:lnTo>
                    <a:cubicBezTo>
                      <a:pt x="1196" y="31449"/>
                      <a:pt x="1220" y="31471"/>
                      <a:pt x="1248" y="31471"/>
                    </a:cubicBezTo>
                    <a:lnTo>
                      <a:pt x="4024" y="31471"/>
                    </a:lnTo>
                    <a:cubicBezTo>
                      <a:pt x="4052" y="31471"/>
                      <a:pt x="4074" y="31449"/>
                      <a:pt x="4074" y="31421"/>
                    </a:cubicBezTo>
                    <a:lnTo>
                      <a:pt x="4074" y="50"/>
                    </a:lnTo>
                    <a:cubicBezTo>
                      <a:pt x="4074" y="22"/>
                      <a:pt x="4052" y="0"/>
                      <a:pt x="40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55;p42"/>
              <p:cNvSpPr/>
              <p:nvPr/>
            </p:nvSpPr>
            <p:spPr>
              <a:xfrm>
                <a:off x="7525938" y="2486803"/>
                <a:ext cx="28911" cy="535889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31472" extrusionOk="0">
                    <a:moveTo>
                      <a:pt x="51" y="0"/>
                    </a:moveTo>
                    <a:cubicBezTo>
                      <a:pt x="23" y="0"/>
                      <a:pt x="1" y="22"/>
                      <a:pt x="1" y="50"/>
                    </a:cubicBezTo>
                    <a:lnTo>
                      <a:pt x="1" y="31421"/>
                    </a:lnTo>
                    <a:cubicBezTo>
                      <a:pt x="1" y="31449"/>
                      <a:pt x="23" y="31471"/>
                      <a:pt x="51" y="31471"/>
                    </a:cubicBezTo>
                    <a:lnTo>
                      <a:pt x="1637" y="31471"/>
                    </a:lnTo>
                    <a:cubicBezTo>
                      <a:pt x="1664" y="31471"/>
                      <a:pt x="1686" y="31449"/>
                      <a:pt x="1686" y="31421"/>
                    </a:cubicBezTo>
                    <a:lnTo>
                      <a:pt x="1686" y="50"/>
                    </a:lnTo>
                    <a:cubicBezTo>
                      <a:pt x="1686" y="22"/>
                      <a:pt x="1664" y="0"/>
                      <a:pt x="16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56;p42"/>
              <p:cNvSpPr/>
              <p:nvPr/>
            </p:nvSpPr>
            <p:spPr>
              <a:xfrm>
                <a:off x="6444562" y="2816081"/>
                <a:ext cx="591552" cy="934759"/>
              </a:xfrm>
              <a:custGeom>
                <a:avLst/>
                <a:gdLst/>
                <a:ahLst/>
                <a:cxnLst/>
                <a:rect l="l" t="t" r="r" b="b"/>
                <a:pathLst>
                  <a:path w="34518" h="54897" extrusionOk="0">
                    <a:moveTo>
                      <a:pt x="33915" y="1"/>
                    </a:moveTo>
                    <a:cubicBezTo>
                      <a:pt x="33727" y="47"/>
                      <a:pt x="33542" y="93"/>
                      <a:pt x="33358" y="140"/>
                    </a:cubicBezTo>
                    <a:lnTo>
                      <a:pt x="33358" y="140"/>
                    </a:lnTo>
                    <a:lnTo>
                      <a:pt x="34518" y="1"/>
                    </a:lnTo>
                    <a:close/>
                    <a:moveTo>
                      <a:pt x="33358" y="140"/>
                    </a:moveTo>
                    <a:lnTo>
                      <a:pt x="6400" y="3378"/>
                    </a:lnTo>
                    <a:lnTo>
                      <a:pt x="0" y="43763"/>
                    </a:lnTo>
                    <a:cubicBezTo>
                      <a:pt x="0" y="43763"/>
                      <a:pt x="506" y="50294"/>
                      <a:pt x="504" y="51974"/>
                    </a:cubicBezTo>
                    <a:cubicBezTo>
                      <a:pt x="502" y="53651"/>
                      <a:pt x="5580" y="54756"/>
                      <a:pt x="7646" y="54897"/>
                    </a:cubicBezTo>
                    <a:cubicBezTo>
                      <a:pt x="7112" y="46334"/>
                      <a:pt x="11759" y="12060"/>
                      <a:pt x="13816" y="9497"/>
                    </a:cubicBezTo>
                    <a:cubicBezTo>
                      <a:pt x="15561" y="7324"/>
                      <a:pt x="21019" y="3266"/>
                      <a:pt x="33358" y="1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57;p42"/>
              <p:cNvSpPr/>
              <p:nvPr/>
            </p:nvSpPr>
            <p:spPr>
              <a:xfrm>
                <a:off x="6101075" y="3484547"/>
                <a:ext cx="361464" cy="206305"/>
              </a:xfrm>
              <a:custGeom>
                <a:avLst/>
                <a:gdLst/>
                <a:ahLst/>
                <a:cxnLst/>
                <a:rect l="l" t="t" r="r" b="b"/>
                <a:pathLst>
                  <a:path w="21092" h="12116" extrusionOk="0">
                    <a:moveTo>
                      <a:pt x="9838" y="1"/>
                    </a:moveTo>
                    <a:cubicBezTo>
                      <a:pt x="9372" y="1"/>
                      <a:pt x="9007" y="78"/>
                      <a:pt x="8782" y="255"/>
                    </a:cubicBezTo>
                    <a:cubicBezTo>
                      <a:pt x="7001" y="1654"/>
                      <a:pt x="1" y="7257"/>
                      <a:pt x="2803" y="8413"/>
                    </a:cubicBezTo>
                    <a:cubicBezTo>
                      <a:pt x="5578" y="9560"/>
                      <a:pt x="18744" y="12116"/>
                      <a:pt x="19894" y="12116"/>
                    </a:cubicBezTo>
                    <a:cubicBezTo>
                      <a:pt x="19906" y="12116"/>
                      <a:pt x="19917" y="12115"/>
                      <a:pt x="19926" y="12115"/>
                    </a:cubicBezTo>
                    <a:cubicBezTo>
                      <a:pt x="20837" y="12059"/>
                      <a:pt x="20805" y="5435"/>
                      <a:pt x="21092" y="3681"/>
                    </a:cubicBezTo>
                    <a:cubicBezTo>
                      <a:pt x="21092" y="3681"/>
                      <a:pt x="13057" y="1"/>
                      <a:pt x="98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58;p42"/>
              <p:cNvSpPr/>
              <p:nvPr/>
            </p:nvSpPr>
            <p:spPr>
              <a:xfrm>
                <a:off x="6152727" y="2780221"/>
                <a:ext cx="1044685" cy="808925"/>
              </a:xfrm>
              <a:custGeom>
                <a:avLst/>
                <a:gdLst/>
                <a:ahLst/>
                <a:cxnLst/>
                <a:rect l="l" t="t" r="r" b="b"/>
                <a:pathLst>
                  <a:path w="60959" h="47507" extrusionOk="0">
                    <a:moveTo>
                      <a:pt x="25121" y="1"/>
                    </a:moveTo>
                    <a:cubicBezTo>
                      <a:pt x="22511" y="1"/>
                      <a:pt x="20701" y="186"/>
                      <a:pt x="20221" y="644"/>
                    </a:cubicBezTo>
                    <a:cubicBezTo>
                      <a:pt x="17220" y="3515"/>
                      <a:pt x="4777" y="33154"/>
                      <a:pt x="2360" y="38333"/>
                    </a:cubicBezTo>
                    <a:cubicBezTo>
                      <a:pt x="1" y="43386"/>
                      <a:pt x="10320" y="47506"/>
                      <a:pt x="16330" y="47506"/>
                    </a:cubicBezTo>
                    <a:cubicBezTo>
                      <a:pt x="18421" y="47506"/>
                      <a:pt x="19991" y="47007"/>
                      <a:pt x="20323" y="45875"/>
                    </a:cubicBezTo>
                    <a:cubicBezTo>
                      <a:pt x="21445" y="42045"/>
                      <a:pt x="28730" y="13931"/>
                      <a:pt x="28565" y="13523"/>
                    </a:cubicBezTo>
                    <a:cubicBezTo>
                      <a:pt x="29514" y="10052"/>
                      <a:pt x="31192" y="7848"/>
                      <a:pt x="41225" y="5484"/>
                    </a:cubicBezTo>
                    <a:lnTo>
                      <a:pt x="60959" y="3239"/>
                    </a:lnTo>
                    <a:cubicBezTo>
                      <a:pt x="60959" y="3239"/>
                      <a:pt x="36042" y="1"/>
                      <a:pt x="25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59;p42"/>
              <p:cNvSpPr/>
              <p:nvPr/>
            </p:nvSpPr>
            <p:spPr>
              <a:xfrm>
                <a:off x="6431846" y="2775828"/>
                <a:ext cx="487699" cy="17062"/>
              </a:xfrm>
              <a:custGeom>
                <a:avLst/>
                <a:gdLst/>
                <a:ahLst/>
                <a:cxnLst/>
                <a:rect l="l" t="t" r="r" b="b"/>
                <a:pathLst>
                  <a:path w="28458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28458" y="1001"/>
                    </a:lnTo>
                    <a:lnTo>
                      <a:pt x="284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60;p42"/>
              <p:cNvSpPr/>
              <p:nvPr/>
            </p:nvSpPr>
            <p:spPr>
              <a:xfrm>
                <a:off x="6672730" y="2775828"/>
                <a:ext cx="246797" cy="17062"/>
              </a:xfrm>
              <a:custGeom>
                <a:avLst/>
                <a:gdLst/>
                <a:ahLst/>
                <a:cxnLst/>
                <a:rect l="l" t="t" r="r" b="b"/>
                <a:pathLst>
                  <a:path w="14401" h="1002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4400" y="1001"/>
                    </a:lnTo>
                    <a:lnTo>
                      <a:pt x="144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61;p42"/>
              <p:cNvSpPr/>
              <p:nvPr/>
            </p:nvSpPr>
            <p:spPr>
              <a:xfrm>
                <a:off x="6343519" y="2490294"/>
                <a:ext cx="329229" cy="285551"/>
              </a:xfrm>
              <a:custGeom>
                <a:avLst/>
                <a:gdLst/>
                <a:ahLst/>
                <a:cxnLst/>
                <a:rect l="l" t="t" r="r" b="b"/>
                <a:pathLst>
                  <a:path w="19211" h="16770" extrusionOk="0">
                    <a:moveTo>
                      <a:pt x="0" y="0"/>
                    </a:moveTo>
                    <a:lnTo>
                      <a:pt x="5154" y="16770"/>
                    </a:lnTo>
                    <a:lnTo>
                      <a:pt x="19211" y="16770"/>
                    </a:lnTo>
                    <a:lnTo>
                      <a:pt x="140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62;p42"/>
              <p:cNvSpPr/>
              <p:nvPr/>
            </p:nvSpPr>
            <p:spPr>
              <a:xfrm>
                <a:off x="6873856" y="2395825"/>
                <a:ext cx="459593" cy="352708"/>
              </a:xfrm>
              <a:custGeom>
                <a:avLst/>
                <a:gdLst/>
                <a:ahLst/>
                <a:cxnLst/>
                <a:rect l="l" t="t" r="r" b="b"/>
                <a:pathLst>
                  <a:path w="26818" h="20714" extrusionOk="0">
                    <a:moveTo>
                      <a:pt x="21913" y="0"/>
                    </a:moveTo>
                    <a:cubicBezTo>
                      <a:pt x="18273" y="8826"/>
                      <a:pt x="13394" y="14841"/>
                      <a:pt x="1351" y="16395"/>
                    </a:cubicBezTo>
                    <a:cubicBezTo>
                      <a:pt x="1" y="16570"/>
                      <a:pt x="151" y="20714"/>
                      <a:pt x="2064" y="20714"/>
                    </a:cubicBezTo>
                    <a:cubicBezTo>
                      <a:pt x="2071" y="20714"/>
                      <a:pt x="2079" y="20714"/>
                      <a:pt x="2087" y="20714"/>
                    </a:cubicBezTo>
                    <a:cubicBezTo>
                      <a:pt x="15328" y="20499"/>
                      <a:pt x="25373" y="12187"/>
                      <a:pt x="26818" y="1324"/>
                    </a:cubicBezTo>
                    <a:lnTo>
                      <a:pt x="219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63;p42"/>
              <p:cNvSpPr/>
              <p:nvPr/>
            </p:nvSpPr>
            <p:spPr>
              <a:xfrm>
                <a:off x="7162383" y="2143410"/>
                <a:ext cx="202257" cy="163413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97" extrusionOk="0">
                    <a:moveTo>
                      <a:pt x="3881" y="7667"/>
                    </a:moveTo>
                    <a:lnTo>
                      <a:pt x="3881" y="7667"/>
                    </a:lnTo>
                    <a:cubicBezTo>
                      <a:pt x="3876" y="7715"/>
                      <a:pt x="3876" y="7765"/>
                      <a:pt x="3881" y="7816"/>
                    </a:cubicBezTo>
                    <a:lnTo>
                      <a:pt x="3881" y="7667"/>
                    </a:lnTo>
                    <a:close/>
                    <a:moveTo>
                      <a:pt x="8736" y="0"/>
                    </a:moveTo>
                    <a:cubicBezTo>
                      <a:pt x="7854" y="0"/>
                      <a:pt x="6963" y="433"/>
                      <a:pt x="6416" y="1285"/>
                    </a:cubicBezTo>
                    <a:cubicBezTo>
                      <a:pt x="5948" y="1977"/>
                      <a:pt x="5795" y="3116"/>
                      <a:pt x="6207" y="3856"/>
                    </a:cubicBezTo>
                    <a:cubicBezTo>
                      <a:pt x="5367" y="3456"/>
                      <a:pt x="4567" y="3288"/>
                      <a:pt x="3838" y="3288"/>
                    </a:cubicBezTo>
                    <a:cubicBezTo>
                      <a:pt x="1842" y="3288"/>
                      <a:pt x="382" y="4551"/>
                      <a:pt x="104" y="5774"/>
                    </a:cubicBezTo>
                    <a:cubicBezTo>
                      <a:pt x="0" y="6319"/>
                      <a:pt x="259" y="7173"/>
                      <a:pt x="414" y="7716"/>
                    </a:cubicBezTo>
                    <a:cubicBezTo>
                      <a:pt x="414" y="6479"/>
                      <a:pt x="1501" y="5838"/>
                      <a:pt x="2742" y="5786"/>
                    </a:cubicBezTo>
                    <a:cubicBezTo>
                      <a:pt x="2771" y="5785"/>
                      <a:pt x="2800" y="5784"/>
                      <a:pt x="2827" y="5784"/>
                    </a:cubicBezTo>
                    <a:cubicBezTo>
                      <a:pt x="3979" y="5784"/>
                      <a:pt x="3881" y="6748"/>
                      <a:pt x="3881" y="7619"/>
                    </a:cubicBezTo>
                    <a:lnTo>
                      <a:pt x="3881" y="7667"/>
                    </a:lnTo>
                    <a:lnTo>
                      <a:pt x="3881" y="7667"/>
                    </a:lnTo>
                    <a:cubicBezTo>
                      <a:pt x="3913" y="7307"/>
                      <a:pt x="4183" y="7054"/>
                      <a:pt x="4490" y="7054"/>
                    </a:cubicBezTo>
                    <a:cubicBezTo>
                      <a:pt x="4613" y="7054"/>
                      <a:pt x="4742" y="7095"/>
                      <a:pt x="4864" y="7185"/>
                    </a:cubicBezTo>
                    <a:cubicBezTo>
                      <a:pt x="5409" y="7576"/>
                      <a:pt x="5156" y="8834"/>
                      <a:pt x="4527" y="8834"/>
                    </a:cubicBezTo>
                    <a:cubicBezTo>
                      <a:pt x="4439" y="8834"/>
                      <a:pt x="4344" y="8810"/>
                      <a:pt x="4243" y="8755"/>
                    </a:cubicBezTo>
                    <a:lnTo>
                      <a:pt x="4243" y="8755"/>
                    </a:lnTo>
                    <a:cubicBezTo>
                      <a:pt x="4445" y="9017"/>
                      <a:pt x="4703" y="9091"/>
                      <a:pt x="4981" y="9091"/>
                    </a:cubicBezTo>
                    <a:cubicBezTo>
                      <a:pt x="5337" y="9091"/>
                      <a:pt x="5725" y="8969"/>
                      <a:pt x="6067" y="8969"/>
                    </a:cubicBezTo>
                    <a:cubicBezTo>
                      <a:pt x="6414" y="8969"/>
                      <a:pt x="6712" y="9094"/>
                      <a:pt x="6881" y="9597"/>
                    </a:cubicBezTo>
                    <a:cubicBezTo>
                      <a:pt x="6933" y="9002"/>
                      <a:pt x="7451" y="8508"/>
                      <a:pt x="7709" y="8013"/>
                    </a:cubicBezTo>
                    <a:cubicBezTo>
                      <a:pt x="8071" y="7223"/>
                      <a:pt x="7916" y="6196"/>
                      <a:pt x="7606" y="5404"/>
                    </a:cubicBezTo>
                    <a:lnTo>
                      <a:pt x="7606" y="5404"/>
                    </a:lnTo>
                    <a:cubicBezTo>
                      <a:pt x="7791" y="5434"/>
                      <a:pt x="7976" y="5449"/>
                      <a:pt x="8159" y="5449"/>
                    </a:cubicBezTo>
                    <a:cubicBezTo>
                      <a:pt x="10075" y="5449"/>
                      <a:pt x="11801" y="3863"/>
                      <a:pt x="11329" y="2101"/>
                    </a:cubicBezTo>
                    <a:cubicBezTo>
                      <a:pt x="10953" y="692"/>
                      <a:pt x="9852" y="0"/>
                      <a:pt x="8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64;p42"/>
              <p:cNvSpPr/>
              <p:nvPr/>
            </p:nvSpPr>
            <p:spPr>
              <a:xfrm>
                <a:off x="6131031" y="3579952"/>
                <a:ext cx="322648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18827" h="6513" extrusionOk="0">
                    <a:moveTo>
                      <a:pt x="1313" y="1"/>
                    </a:moveTo>
                    <a:lnTo>
                      <a:pt x="1313" y="1"/>
                    </a:lnTo>
                    <a:cubicBezTo>
                      <a:pt x="1289" y="27"/>
                      <a:pt x="1269" y="54"/>
                      <a:pt x="1253" y="81"/>
                    </a:cubicBezTo>
                    <a:lnTo>
                      <a:pt x="1253" y="81"/>
                    </a:lnTo>
                    <a:cubicBezTo>
                      <a:pt x="1273" y="54"/>
                      <a:pt x="1293" y="27"/>
                      <a:pt x="1313" y="1"/>
                    </a:cubicBezTo>
                    <a:close/>
                    <a:moveTo>
                      <a:pt x="1253" y="81"/>
                    </a:moveTo>
                    <a:cubicBezTo>
                      <a:pt x="335" y="1313"/>
                      <a:pt x="1" y="2376"/>
                      <a:pt x="1055" y="2810"/>
                    </a:cubicBezTo>
                    <a:cubicBezTo>
                      <a:pt x="3830" y="3957"/>
                      <a:pt x="16996" y="6513"/>
                      <a:pt x="18146" y="6513"/>
                    </a:cubicBezTo>
                    <a:cubicBezTo>
                      <a:pt x="18158" y="6513"/>
                      <a:pt x="18169" y="6512"/>
                      <a:pt x="18178" y="6512"/>
                    </a:cubicBezTo>
                    <a:cubicBezTo>
                      <a:pt x="18486" y="6492"/>
                      <a:pt x="18685" y="5728"/>
                      <a:pt x="18827" y="4653"/>
                    </a:cubicBezTo>
                    <a:lnTo>
                      <a:pt x="18735" y="4217"/>
                    </a:lnTo>
                    <a:cubicBezTo>
                      <a:pt x="18697" y="4405"/>
                      <a:pt x="18264" y="4488"/>
                      <a:pt x="17557" y="4488"/>
                    </a:cubicBezTo>
                    <a:cubicBezTo>
                      <a:pt x="13478" y="4488"/>
                      <a:pt x="279" y="1709"/>
                      <a:pt x="1253" y="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65;p42"/>
              <p:cNvSpPr/>
              <p:nvPr/>
            </p:nvSpPr>
            <p:spPr>
              <a:xfrm>
                <a:off x="6482575" y="3821725"/>
                <a:ext cx="329207" cy="44803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632" extrusionOk="0">
                    <a:moveTo>
                      <a:pt x="18772" y="1"/>
                    </a:moveTo>
                    <a:lnTo>
                      <a:pt x="18772" y="3"/>
                    </a:lnTo>
                    <a:cubicBezTo>
                      <a:pt x="18772" y="6"/>
                      <a:pt x="18773" y="8"/>
                      <a:pt x="18773" y="11"/>
                    </a:cubicBezTo>
                    <a:lnTo>
                      <a:pt x="18773" y="11"/>
                    </a:lnTo>
                    <a:cubicBezTo>
                      <a:pt x="18773" y="8"/>
                      <a:pt x="18772" y="4"/>
                      <a:pt x="18772" y="1"/>
                    </a:cubicBezTo>
                    <a:close/>
                    <a:moveTo>
                      <a:pt x="470" y="1"/>
                    </a:moveTo>
                    <a:cubicBezTo>
                      <a:pt x="1" y="1237"/>
                      <a:pt x="25" y="2186"/>
                      <a:pt x="1061" y="2365"/>
                    </a:cubicBezTo>
                    <a:cubicBezTo>
                      <a:pt x="2184" y="2560"/>
                      <a:pt x="4797" y="2631"/>
                      <a:pt x="7675" y="2631"/>
                    </a:cubicBezTo>
                    <a:cubicBezTo>
                      <a:pt x="12500" y="2631"/>
                      <a:pt x="18069" y="2430"/>
                      <a:pt x="18617" y="2273"/>
                    </a:cubicBezTo>
                    <a:cubicBezTo>
                      <a:pt x="18938" y="2180"/>
                      <a:pt x="18925" y="1243"/>
                      <a:pt x="18773" y="11"/>
                    </a:cubicBezTo>
                    <a:lnTo>
                      <a:pt x="18773" y="11"/>
                    </a:lnTo>
                    <a:cubicBezTo>
                      <a:pt x="18806" y="610"/>
                      <a:pt x="14100" y="917"/>
                      <a:pt x="9453" y="917"/>
                    </a:cubicBezTo>
                    <a:cubicBezTo>
                      <a:pt x="4861" y="917"/>
                      <a:pt x="327" y="617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0" b="2946"/>
          <a:stretch/>
        </p:blipFill>
        <p:spPr bwMode="auto">
          <a:xfrm>
            <a:off x="1320927" y="647394"/>
            <a:ext cx="2134235" cy="43935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7" b="3428"/>
          <a:stretch/>
        </p:blipFill>
        <p:spPr bwMode="auto">
          <a:xfrm>
            <a:off x="3659503" y="647395"/>
            <a:ext cx="2225040" cy="43935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20" y="647395"/>
            <a:ext cx="2284730" cy="43935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279593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>
          <a:extLst>
            <a:ext uri="{FF2B5EF4-FFF2-40B4-BE49-F238E27FC236}">
              <a16:creationId xmlns:a16="http://schemas.microsoft.com/office/drawing/2014/main" id="{05F97547-4489-9C48-6454-EEDC4EECD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9">
            <a:extLst>
              <a:ext uri="{FF2B5EF4-FFF2-40B4-BE49-F238E27FC236}">
                <a16:creationId xmlns:a16="http://schemas.microsoft.com/office/drawing/2014/main" id="{E2881B39-E0F1-1317-427F-BDDAE29A88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197900"/>
            <a:ext cx="55491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/>
              <a:t>Linkedin</a:t>
            </a:r>
            <a:r>
              <a:rPr lang="en-US" sz="4400" dirty="0"/>
              <a:t> MARKETING STRATEGY</a:t>
            </a:r>
            <a:endParaRPr sz="4400" dirty="0"/>
          </a:p>
        </p:txBody>
      </p:sp>
      <p:cxnSp>
        <p:nvCxnSpPr>
          <p:cNvPr id="2096" name="Google Shape;2096;p59">
            <a:extLst>
              <a:ext uri="{FF2B5EF4-FFF2-40B4-BE49-F238E27FC236}">
                <a16:creationId xmlns:a16="http://schemas.microsoft.com/office/drawing/2014/main" id="{DF6629F4-960E-D294-2DB2-1A5C24215CB6}"/>
              </a:ext>
            </a:extLst>
          </p:cNvPr>
          <p:cNvCxnSpPr/>
          <p:nvPr/>
        </p:nvCxnSpPr>
        <p:spPr>
          <a:xfrm>
            <a:off x="833976" y="2655175"/>
            <a:ext cx="5019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7" name="Google Shape;2097;p59">
            <a:extLst>
              <a:ext uri="{FF2B5EF4-FFF2-40B4-BE49-F238E27FC236}">
                <a16:creationId xmlns:a16="http://schemas.microsoft.com/office/drawing/2014/main" id="{7FD2D023-1B2F-BADF-37CB-6D90EA7AE37C}"/>
              </a:ext>
            </a:extLst>
          </p:cNvPr>
          <p:cNvGrpSpPr/>
          <p:nvPr/>
        </p:nvGrpSpPr>
        <p:grpSpPr>
          <a:xfrm>
            <a:off x="5668945" y="898013"/>
            <a:ext cx="2759911" cy="3710463"/>
            <a:chOff x="5668945" y="898013"/>
            <a:chExt cx="2759911" cy="3710463"/>
          </a:xfrm>
        </p:grpSpPr>
        <p:grpSp>
          <p:nvGrpSpPr>
            <p:cNvPr id="2098" name="Google Shape;2098;p59">
              <a:extLst>
                <a:ext uri="{FF2B5EF4-FFF2-40B4-BE49-F238E27FC236}">
                  <a16:creationId xmlns:a16="http://schemas.microsoft.com/office/drawing/2014/main" id="{91D1FD27-CBD8-18CD-A053-7423DCAC29F3}"/>
                </a:ext>
              </a:extLst>
            </p:cNvPr>
            <p:cNvGrpSpPr/>
            <p:nvPr/>
          </p:nvGrpSpPr>
          <p:grpSpPr>
            <a:xfrm>
              <a:off x="6792573" y="898013"/>
              <a:ext cx="909160" cy="666021"/>
              <a:chOff x="2076625" y="495650"/>
              <a:chExt cx="1053000" cy="771393"/>
            </a:xfrm>
          </p:grpSpPr>
          <p:sp>
            <p:nvSpPr>
              <p:cNvPr id="2099" name="Google Shape;2099;p59">
                <a:extLst>
                  <a:ext uri="{FF2B5EF4-FFF2-40B4-BE49-F238E27FC236}">
                    <a16:creationId xmlns:a16="http://schemas.microsoft.com/office/drawing/2014/main" id="{23676B6E-2D5A-6EBE-736B-0DB7B36F84E2}"/>
                  </a:ext>
                </a:extLst>
              </p:cNvPr>
              <p:cNvSpPr/>
              <p:nvPr/>
            </p:nvSpPr>
            <p:spPr>
              <a:xfrm>
                <a:off x="2076625" y="495650"/>
                <a:ext cx="1053000" cy="6015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59">
                <a:extLst>
                  <a:ext uri="{FF2B5EF4-FFF2-40B4-BE49-F238E27FC236}">
                    <a16:creationId xmlns:a16="http://schemas.microsoft.com/office/drawing/2014/main" id="{0373FC3F-4F97-3605-5B91-DEEC0BF0BCBA}"/>
                  </a:ext>
                </a:extLst>
              </p:cNvPr>
              <p:cNvSpPr/>
              <p:nvPr/>
            </p:nvSpPr>
            <p:spPr>
              <a:xfrm>
                <a:off x="2809892" y="951350"/>
                <a:ext cx="194918" cy="315692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537" extrusionOk="0">
                    <a:moveTo>
                      <a:pt x="3071" y="0"/>
                    </a:moveTo>
                    <a:lnTo>
                      <a:pt x="0" y="2437"/>
                    </a:lnTo>
                    <a:lnTo>
                      <a:pt x="3071" y="5537"/>
                    </a:lnTo>
                    <a:lnTo>
                      <a:pt x="30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1" name="Google Shape;2101;p59">
                <a:extLst>
                  <a:ext uri="{FF2B5EF4-FFF2-40B4-BE49-F238E27FC236}">
                    <a16:creationId xmlns:a16="http://schemas.microsoft.com/office/drawing/2014/main" id="{3BBF18CB-A627-C9A5-E2AE-BAC338C5B2B1}"/>
                  </a:ext>
                </a:extLst>
              </p:cNvPr>
              <p:cNvGrpSpPr/>
              <p:nvPr/>
            </p:nvGrpSpPr>
            <p:grpSpPr>
              <a:xfrm>
                <a:off x="2238088" y="634937"/>
                <a:ext cx="729996" cy="322925"/>
                <a:chOff x="2238088" y="611200"/>
                <a:chExt cx="729996" cy="322925"/>
              </a:xfrm>
            </p:grpSpPr>
            <p:sp>
              <p:nvSpPr>
                <p:cNvPr id="2102" name="Google Shape;2102;p59">
                  <a:extLst>
                    <a:ext uri="{FF2B5EF4-FFF2-40B4-BE49-F238E27FC236}">
                      <a16:creationId xmlns:a16="http://schemas.microsoft.com/office/drawing/2014/main" id="{989630D7-31F8-2FD1-48E3-2A99CF79267E}"/>
                    </a:ext>
                  </a:extLst>
                </p:cNvPr>
                <p:cNvSpPr/>
                <p:nvPr/>
              </p:nvSpPr>
              <p:spPr>
                <a:xfrm>
                  <a:off x="2238088" y="611200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3"/>
                      </a:lnTo>
                      <a:lnTo>
                        <a:pt x="11094" y="693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59">
                  <a:extLst>
                    <a:ext uri="{FF2B5EF4-FFF2-40B4-BE49-F238E27FC236}">
                      <a16:creationId xmlns:a16="http://schemas.microsoft.com/office/drawing/2014/main" id="{A0028802-829E-EFA0-4A59-D260D48857FB}"/>
                    </a:ext>
                  </a:extLst>
                </p:cNvPr>
                <p:cNvSpPr/>
                <p:nvPr/>
              </p:nvSpPr>
              <p:spPr>
                <a:xfrm>
                  <a:off x="2238088" y="703643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59">
                  <a:extLst>
                    <a:ext uri="{FF2B5EF4-FFF2-40B4-BE49-F238E27FC236}">
                      <a16:creationId xmlns:a16="http://schemas.microsoft.com/office/drawing/2014/main" id="{D842BF25-C705-B2C1-7F03-BDE26F3B5DCE}"/>
                    </a:ext>
                  </a:extLst>
                </p:cNvPr>
                <p:cNvSpPr/>
                <p:nvPr/>
              </p:nvSpPr>
              <p:spPr>
                <a:xfrm>
                  <a:off x="2238088" y="796152"/>
                  <a:ext cx="729996" cy="4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2" extrusionOk="0">
                      <a:moveTo>
                        <a:pt x="0" y="0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59">
                  <a:extLst>
                    <a:ext uri="{FF2B5EF4-FFF2-40B4-BE49-F238E27FC236}">
                      <a16:creationId xmlns:a16="http://schemas.microsoft.com/office/drawing/2014/main" id="{97D82C25-BAB0-AB81-3DAE-3FC58713EF77}"/>
                    </a:ext>
                  </a:extLst>
                </p:cNvPr>
                <p:cNvSpPr/>
                <p:nvPr/>
              </p:nvSpPr>
              <p:spPr>
                <a:xfrm>
                  <a:off x="2238088" y="888529"/>
                  <a:ext cx="410890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6245" y="692"/>
                      </a:lnTo>
                      <a:lnTo>
                        <a:pt x="62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06" name="Google Shape;2106;p59">
              <a:extLst>
                <a:ext uri="{FF2B5EF4-FFF2-40B4-BE49-F238E27FC236}">
                  <a16:creationId xmlns:a16="http://schemas.microsoft.com/office/drawing/2014/main" id="{C7D85B44-1910-66DC-8B86-03FB279792CB}"/>
                </a:ext>
              </a:extLst>
            </p:cNvPr>
            <p:cNvGrpSpPr/>
            <p:nvPr/>
          </p:nvGrpSpPr>
          <p:grpSpPr>
            <a:xfrm>
              <a:off x="5668945" y="1564016"/>
              <a:ext cx="2759911" cy="3044460"/>
              <a:chOff x="2051925" y="851550"/>
              <a:chExt cx="1238350" cy="1366025"/>
            </a:xfrm>
          </p:grpSpPr>
          <p:sp>
            <p:nvSpPr>
              <p:cNvPr id="2107" name="Google Shape;2107;p59">
                <a:extLst>
                  <a:ext uri="{FF2B5EF4-FFF2-40B4-BE49-F238E27FC236}">
                    <a16:creationId xmlns:a16="http://schemas.microsoft.com/office/drawing/2014/main" id="{DEE33C26-7915-1522-3F5F-3B5937AB2EB3}"/>
                  </a:ext>
                </a:extLst>
              </p:cNvPr>
              <p:cNvSpPr/>
              <p:nvPr/>
            </p:nvSpPr>
            <p:spPr>
              <a:xfrm>
                <a:off x="3161175" y="1148725"/>
                <a:ext cx="52050" cy="42037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6815" extrusionOk="0">
                    <a:moveTo>
                      <a:pt x="640" y="0"/>
                    </a:moveTo>
                    <a:cubicBezTo>
                      <a:pt x="624" y="0"/>
                      <a:pt x="611" y="13"/>
                      <a:pt x="609" y="29"/>
                    </a:cubicBezTo>
                    <a:lnTo>
                      <a:pt x="1" y="8232"/>
                    </a:lnTo>
                    <a:cubicBezTo>
                      <a:pt x="0" y="8247"/>
                      <a:pt x="0" y="8274"/>
                      <a:pt x="1" y="8289"/>
                    </a:cubicBezTo>
                    <a:lnTo>
                      <a:pt x="609" y="16786"/>
                    </a:lnTo>
                    <a:cubicBezTo>
                      <a:pt x="611" y="16802"/>
                      <a:pt x="624" y="16815"/>
                      <a:pt x="640" y="16815"/>
                    </a:cubicBezTo>
                    <a:lnTo>
                      <a:pt x="2053" y="16815"/>
                    </a:lnTo>
                    <a:cubicBezTo>
                      <a:pt x="2069" y="16815"/>
                      <a:pt x="2082" y="16802"/>
                      <a:pt x="2082" y="16786"/>
                    </a:cubicBezTo>
                    <a:lnTo>
                      <a:pt x="2082" y="29"/>
                    </a:lnTo>
                    <a:cubicBezTo>
                      <a:pt x="2082" y="13"/>
                      <a:pt x="2069" y="0"/>
                      <a:pt x="2053" y="0"/>
                    </a:cubicBezTo>
                    <a:close/>
                  </a:path>
                </a:pathLst>
              </a:custGeom>
              <a:solidFill>
                <a:srgbClr val="FEF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9">
                <a:extLst>
                  <a:ext uri="{FF2B5EF4-FFF2-40B4-BE49-F238E27FC236}">
                    <a16:creationId xmlns:a16="http://schemas.microsoft.com/office/drawing/2014/main" id="{8E9CEFFD-3B36-7DD7-8B40-4D10ACC36537}"/>
                  </a:ext>
                </a:extLst>
              </p:cNvPr>
              <p:cNvSpPr/>
              <p:nvPr/>
            </p:nvSpPr>
            <p:spPr>
              <a:xfrm>
                <a:off x="3202425" y="1148725"/>
                <a:ext cx="21575" cy="5393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1575" extrusionOk="0">
                    <a:moveTo>
                      <a:pt x="30" y="0"/>
                    </a:moveTo>
                    <a:cubicBezTo>
                      <a:pt x="13" y="0"/>
                      <a:pt x="1" y="13"/>
                      <a:pt x="1" y="29"/>
                    </a:cubicBezTo>
                    <a:lnTo>
                      <a:pt x="1" y="21546"/>
                    </a:lnTo>
                    <a:cubicBezTo>
                      <a:pt x="1" y="21562"/>
                      <a:pt x="13" y="21575"/>
                      <a:pt x="30" y="21575"/>
                    </a:cubicBezTo>
                    <a:lnTo>
                      <a:pt x="834" y="21575"/>
                    </a:lnTo>
                    <a:cubicBezTo>
                      <a:pt x="850" y="21575"/>
                      <a:pt x="863" y="21562"/>
                      <a:pt x="863" y="21546"/>
                    </a:cubicBezTo>
                    <a:lnTo>
                      <a:pt x="863" y="29"/>
                    </a:lnTo>
                    <a:cubicBezTo>
                      <a:pt x="863" y="13"/>
                      <a:pt x="850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9" name="Google Shape;2109;p59">
                <a:extLst>
                  <a:ext uri="{FF2B5EF4-FFF2-40B4-BE49-F238E27FC236}">
                    <a16:creationId xmlns:a16="http://schemas.microsoft.com/office/drawing/2014/main" id="{528F7F84-156B-A41F-B034-B3B1AB5D37B5}"/>
                  </a:ext>
                </a:extLst>
              </p:cNvPr>
              <p:cNvGrpSpPr/>
              <p:nvPr/>
            </p:nvGrpSpPr>
            <p:grpSpPr>
              <a:xfrm>
                <a:off x="2051925" y="851550"/>
                <a:ext cx="1238350" cy="1366025"/>
                <a:chOff x="2051925" y="851550"/>
                <a:chExt cx="1238350" cy="1366025"/>
              </a:xfrm>
            </p:grpSpPr>
            <p:sp>
              <p:nvSpPr>
                <p:cNvPr id="2110" name="Google Shape;2110;p59">
                  <a:extLst>
                    <a:ext uri="{FF2B5EF4-FFF2-40B4-BE49-F238E27FC236}">
                      <a16:creationId xmlns:a16="http://schemas.microsoft.com/office/drawing/2014/main" id="{1D3E17A8-9FA3-464D-BC3E-8CD08EA05790}"/>
                    </a:ext>
                  </a:extLst>
                </p:cNvPr>
                <p:cNvSpPr/>
                <p:nvPr/>
              </p:nvSpPr>
              <p:spPr>
                <a:xfrm>
                  <a:off x="2051925" y="1988375"/>
                  <a:ext cx="271850" cy="1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4" h="7743" extrusionOk="0">
                      <a:moveTo>
                        <a:pt x="5575" y="1"/>
                      </a:moveTo>
                      <a:cubicBezTo>
                        <a:pt x="5498" y="1"/>
                        <a:pt x="5431" y="12"/>
                        <a:pt x="5372" y="37"/>
                      </a:cubicBezTo>
                      <a:cubicBezTo>
                        <a:pt x="4286" y="491"/>
                        <a:pt x="0" y="2332"/>
                        <a:pt x="1196" y="3335"/>
                      </a:cubicBezTo>
                      <a:cubicBezTo>
                        <a:pt x="2391" y="4339"/>
                        <a:pt x="8555" y="7634"/>
                        <a:pt x="9010" y="7740"/>
                      </a:cubicBezTo>
                      <a:cubicBezTo>
                        <a:pt x="9017" y="7741"/>
                        <a:pt x="9024" y="7742"/>
                        <a:pt x="9032" y="7742"/>
                      </a:cubicBezTo>
                      <a:cubicBezTo>
                        <a:pt x="9495" y="7742"/>
                        <a:pt x="10471" y="4436"/>
                        <a:pt x="10873" y="3595"/>
                      </a:cubicBezTo>
                      <a:cubicBezTo>
                        <a:pt x="10873" y="3595"/>
                        <a:pt x="6919" y="1"/>
                        <a:pt x="5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59">
                  <a:extLst>
                    <a:ext uri="{FF2B5EF4-FFF2-40B4-BE49-F238E27FC236}">
                      <a16:creationId xmlns:a16="http://schemas.microsoft.com/office/drawing/2014/main" id="{9A5DE68E-DCD9-D1EC-C06D-1120237062A6}"/>
                    </a:ext>
                  </a:extLst>
                </p:cNvPr>
                <p:cNvSpPr/>
                <p:nvPr/>
              </p:nvSpPr>
              <p:spPr>
                <a:xfrm>
                  <a:off x="2100750" y="1479050"/>
                  <a:ext cx="454225" cy="62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9" h="25169" extrusionOk="0">
                      <a:moveTo>
                        <a:pt x="16364" y="1"/>
                      </a:moveTo>
                      <a:cubicBezTo>
                        <a:pt x="16364" y="1"/>
                        <a:pt x="4187" y="15932"/>
                        <a:pt x="2210" y="18227"/>
                      </a:cubicBezTo>
                      <a:cubicBezTo>
                        <a:pt x="0" y="20793"/>
                        <a:pt x="6114" y="25168"/>
                        <a:pt x="8803" y="25168"/>
                      </a:cubicBezTo>
                      <a:cubicBezTo>
                        <a:pt x="9280" y="25168"/>
                        <a:pt x="9650" y="25031"/>
                        <a:pt x="9846" y="24721"/>
                      </a:cubicBezTo>
                      <a:cubicBezTo>
                        <a:pt x="10984" y="22926"/>
                        <a:pt x="18168" y="11699"/>
                        <a:pt x="18168" y="11699"/>
                      </a:cubicBezTo>
                      <a:lnTo>
                        <a:pt x="163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59">
                  <a:extLst>
                    <a:ext uri="{FF2B5EF4-FFF2-40B4-BE49-F238E27FC236}">
                      <a16:creationId xmlns:a16="http://schemas.microsoft.com/office/drawing/2014/main" id="{91857380-3446-8011-6BED-EB6ECA177DC4}"/>
                    </a:ext>
                  </a:extLst>
                </p:cNvPr>
                <p:cNvSpPr/>
                <p:nvPr/>
              </p:nvSpPr>
              <p:spPr>
                <a:xfrm>
                  <a:off x="2439125" y="851550"/>
                  <a:ext cx="96425" cy="9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7" h="3692" extrusionOk="0">
                      <a:moveTo>
                        <a:pt x="1640" y="0"/>
                      </a:moveTo>
                      <a:cubicBezTo>
                        <a:pt x="1272" y="0"/>
                        <a:pt x="880" y="33"/>
                        <a:pt x="627" y="254"/>
                      </a:cubicBezTo>
                      <a:cubicBezTo>
                        <a:pt x="0" y="801"/>
                        <a:pt x="1357" y="1807"/>
                        <a:pt x="1737" y="2223"/>
                      </a:cubicBezTo>
                      <a:cubicBezTo>
                        <a:pt x="2189" y="2715"/>
                        <a:pt x="2651" y="3199"/>
                        <a:pt x="3102" y="3691"/>
                      </a:cubicBezTo>
                      <a:lnTo>
                        <a:pt x="3856" y="2509"/>
                      </a:lnTo>
                      <a:cubicBezTo>
                        <a:pt x="3477" y="2077"/>
                        <a:pt x="2763" y="1039"/>
                        <a:pt x="2452" y="442"/>
                      </a:cubicBezTo>
                      <a:cubicBezTo>
                        <a:pt x="2313" y="176"/>
                        <a:pt x="2240" y="8"/>
                        <a:pt x="1785" y="1"/>
                      </a:cubicBezTo>
                      <a:cubicBezTo>
                        <a:pt x="1737" y="1"/>
                        <a:pt x="1689" y="0"/>
                        <a:pt x="1640" y="0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59">
                  <a:extLst>
                    <a:ext uri="{FF2B5EF4-FFF2-40B4-BE49-F238E27FC236}">
                      <a16:creationId xmlns:a16="http://schemas.microsoft.com/office/drawing/2014/main" id="{95E4B7F2-381A-993C-F678-A50BFA281C64}"/>
                    </a:ext>
                  </a:extLst>
                </p:cNvPr>
                <p:cNvSpPr/>
                <p:nvPr/>
              </p:nvSpPr>
              <p:spPr>
                <a:xfrm>
                  <a:off x="2449725" y="894925"/>
                  <a:ext cx="47775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888" extrusionOk="0">
                      <a:moveTo>
                        <a:pt x="453" y="1"/>
                      </a:moveTo>
                      <a:cubicBezTo>
                        <a:pt x="248" y="1"/>
                        <a:pt x="108" y="72"/>
                        <a:pt x="77" y="208"/>
                      </a:cubicBezTo>
                      <a:cubicBezTo>
                        <a:pt x="0" y="551"/>
                        <a:pt x="1438" y="876"/>
                        <a:pt x="1911" y="887"/>
                      </a:cubicBezTo>
                      <a:lnTo>
                        <a:pt x="1682" y="515"/>
                      </a:lnTo>
                      <a:cubicBezTo>
                        <a:pt x="1227" y="165"/>
                        <a:pt x="765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59">
                  <a:extLst>
                    <a:ext uri="{FF2B5EF4-FFF2-40B4-BE49-F238E27FC236}">
                      <a16:creationId xmlns:a16="http://schemas.microsoft.com/office/drawing/2014/main" id="{AE9B729D-2B07-E68C-0148-8AD2ED495416}"/>
                    </a:ext>
                  </a:extLst>
                </p:cNvPr>
                <p:cNvSpPr/>
                <p:nvPr/>
              </p:nvSpPr>
              <p:spPr>
                <a:xfrm>
                  <a:off x="2348425" y="960375"/>
                  <a:ext cx="90250" cy="8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3527" extrusionOk="0">
                      <a:moveTo>
                        <a:pt x="682" y="1"/>
                      </a:moveTo>
                      <a:cubicBezTo>
                        <a:pt x="570" y="1"/>
                        <a:pt x="463" y="42"/>
                        <a:pt x="365" y="139"/>
                      </a:cubicBezTo>
                      <a:cubicBezTo>
                        <a:pt x="93" y="407"/>
                        <a:pt x="51" y="870"/>
                        <a:pt x="27" y="1277"/>
                      </a:cubicBezTo>
                      <a:cubicBezTo>
                        <a:pt x="1" y="1731"/>
                        <a:pt x="163" y="1816"/>
                        <a:pt x="418" y="1974"/>
                      </a:cubicBezTo>
                      <a:cubicBezTo>
                        <a:pt x="990" y="2329"/>
                        <a:pt x="1973" y="3116"/>
                        <a:pt x="2377" y="3526"/>
                      </a:cubicBezTo>
                      <a:lnTo>
                        <a:pt x="3610" y="2861"/>
                      </a:lnTo>
                      <a:cubicBezTo>
                        <a:pt x="3152" y="2374"/>
                        <a:pt x="2705" y="1878"/>
                        <a:pt x="2247" y="1392"/>
                      </a:cubicBezTo>
                      <a:cubicBezTo>
                        <a:pt x="1925" y="1050"/>
                        <a:pt x="1243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59">
                  <a:extLst>
                    <a:ext uri="{FF2B5EF4-FFF2-40B4-BE49-F238E27FC236}">
                      <a16:creationId xmlns:a16="http://schemas.microsoft.com/office/drawing/2014/main" id="{B8A2FD6C-7DDB-E2BB-4648-6ADDC297B2C6}"/>
                    </a:ext>
                  </a:extLst>
                </p:cNvPr>
                <p:cNvSpPr/>
                <p:nvPr/>
              </p:nvSpPr>
              <p:spPr>
                <a:xfrm>
                  <a:off x="2391150" y="963775"/>
                  <a:ext cx="22875" cy="4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1881" extrusionOk="0">
                      <a:moveTo>
                        <a:pt x="367" y="1"/>
                      </a:moveTo>
                      <a:cubicBezTo>
                        <a:pt x="361" y="1"/>
                        <a:pt x="355" y="1"/>
                        <a:pt x="349" y="2"/>
                      </a:cubicBezTo>
                      <a:cubicBezTo>
                        <a:pt x="1" y="55"/>
                        <a:pt x="15" y="831"/>
                        <a:pt x="537" y="1625"/>
                      </a:cubicBezTo>
                      <a:lnTo>
                        <a:pt x="892" y="1880"/>
                      </a:lnTo>
                      <a:cubicBezTo>
                        <a:pt x="914" y="1417"/>
                        <a:pt x="705" y="1"/>
                        <a:pt x="367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59">
                  <a:extLst>
                    <a:ext uri="{FF2B5EF4-FFF2-40B4-BE49-F238E27FC236}">
                      <a16:creationId xmlns:a16="http://schemas.microsoft.com/office/drawing/2014/main" id="{1B00FEC8-1D80-BB57-9ABD-67C942E9F423}"/>
                    </a:ext>
                  </a:extLst>
                </p:cNvPr>
                <p:cNvSpPr/>
                <p:nvPr/>
              </p:nvSpPr>
              <p:spPr>
                <a:xfrm>
                  <a:off x="2387750" y="1004450"/>
                  <a:ext cx="85275" cy="8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487" extrusionOk="0">
                      <a:moveTo>
                        <a:pt x="1979" y="1"/>
                      </a:moveTo>
                      <a:cubicBezTo>
                        <a:pt x="1306" y="1"/>
                        <a:pt x="1" y="1361"/>
                        <a:pt x="496" y="1897"/>
                      </a:cubicBezTo>
                      <a:cubicBezTo>
                        <a:pt x="1078" y="2529"/>
                        <a:pt x="1898" y="3486"/>
                        <a:pt x="1898" y="3486"/>
                      </a:cubicBezTo>
                      <a:lnTo>
                        <a:pt x="3410" y="1529"/>
                      </a:lnTo>
                      <a:cubicBezTo>
                        <a:pt x="3410" y="1529"/>
                        <a:pt x="2702" y="796"/>
                        <a:pt x="2264" y="143"/>
                      </a:cubicBezTo>
                      <a:cubicBezTo>
                        <a:pt x="2198" y="44"/>
                        <a:pt x="2099" y="1"/>
                        <a:pt x="19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59">
                  <a:extLst>
                    <a:ext uri="{FF2B5EF4-FFF2-40B4-BE49-F238E27FC236}">
                      <a16:creationId xmlns:a16="http://schemas.microsoft.com/office/drawing/2014/main" id="{D9FEDCDE-049A-13B9-CEF0-E35559871F22}"/>
                    </a:ext>
                  </a:extLst>
                </p:cNvPr>
                <p:cNvSpPr/>
                <p:nvPr/>
              </p:nvSpPr>
              <p:spPr>
                <a:xfrm>
                  <a:off x="2477075" y="889150"/>
                  <a:ext cx="90650" cy="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6" h="3436" extrusionOk="0">
                      <a:moveTo>
                        <a:pt x="2201" y="0"/>
                      </a:moveTo>
                      <a:cubicBezTo>
                        <a:pt x="1741" y="0"/>
                        <a:pt x="1" y="1398"/>
                        <a:pt x="419" y="1815"/>
                      </a:cubicBezTo>
                      <a:cubicBezTo>
                        <a:pt x="878" y="2270"/>
                        <a:pt x="1627" y="3435"/>
                        <a:pt x="1627" y="3435"/>
                      </a:cubicBezTo>
                      <a:lnTo>
                        <a:pt x="3626" y="1689"/>
                      </a:lnTo>
                      <a:cubicBezTo>
                        <a:pt x="3626" y="1689"/>
                        <a:pt x="2502" y="349"/>
                        <a:pt x="2294" y="39"/>
                      </a:cubicBezTo>
                      <a:cubicBezTo>
                        <a:pt x="2276" y="12"/>
                        <a:pt x="2244" y="0"/>
                        <a:pt x="22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59">
                  <a:extLst>
                    <a:ext uri="{FF2B5EF4-FFF2-40B4-BE49-F238E27FC236}">
                      <a16:creationId xmlns:a16="http://schemas.microsoft.com/office/drawing/2014/main" id="{4523FE01-06E2-2367-06DB-767B6855568F}"/>
                    </a:ext>
                  </a:extLst>
                </p:cNvPr>
                <p:cNvSpPr/>
                <p:nvPr/>
              </p:nvSpPr>
              <p:spPr>
                <a:xfrm>
                  <a:off x="2493075" y="915475"/>
                  <a:ext cx="562925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7" h="9632" extrusionOk="0">
                      <a:moveTo>
                        <a:pt x="2762" y="1"/>
                      </a:moveTo>
                      <a:cubicBezTo>
                        <a:pt x="1823" y="1"/>
                        <a:pt x="1" y="1862"/>
                        <a:pt x="587" y="2590"/>
                      </a:cubicBezTo>
                      <a:cubicBezTo>
                        <a:pt x="4731" y="7739"/>
                        <a:pt x="9913" y="9632"/>
                        <a:pt x="15526" y="9632"/>
                      </a:cubicBezTo>
                      <a:cubicBezTo>
                        <a:pt x="17799" y="9632"/>
                        <a:pt x="20142" y="9321"/>
                        <a:pt x="22516" y="8791"/>
                      </a:cubicBezTo>
                      <a:lnTo>
                        <a:pt x="20295" y="5697"/>
                      </a:lnTo>
                      <a:cubicBezTo>
                        <a:pt x="18887" y="5948"/>
                        <a:pt x="17516" y="6084"/>
                        <a:pt x="16178" y="6084"/>
                      </a:cubicBezTo>
                      <a:cubicBezTo>
                        <a:pt x="11474" y="6084"/>
                        <a:pt x="7177" y="4404"/>
                        <a:pt x="3115" y="138"/>
                      </a:cubicBezTo>
                      <a:cubicBezTo>
                        <a:pt x="3024" y="43"/>
                        <a:pt x="2903" y="1"/>
                        <a:pt x="27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59">
                  <a:extLst>
                    <a:ext uri="{FF2B5EF4-FFF2-40B4-BE49-F238E27FC236}">
                      <a16:creationId xmlns:a16="http://schemas.microsoft.com/office/drawing/2014/main" id="{CC9153AD-FD60-6600-BEAA-1B8AA9E847EE}"/>
                    </a:ext>
                  </a:extLst>
                </p:cNvPr>
                <p:cNvSpPr/>
                <p:nvPr/>
              </p:nvSpPr>
              <p:spPr>
                <a:xfrm>
                  <a:off x="2982575" y="1148725"/>
                  <a:ext cx="219875" cy="4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5" h="16815" extrusionOk="0">
                      <a:moveTo>
                        <a:pt x="1" y="0"/>
                      </a:moveTo>
                      <a:lnTo>
                        <a:pt x="1" y="16815"/>
                      </a:lnTo>
                      <a:lnTo>
                        <a:pt x="8795" y="16815"/>
                      </a:lnTo>
                      <a:lnTo>
                        <a:pt x="87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59">
                  <a:extLst>
                    <a:ext uri="{FF2B5EF4-FFF2-40B4-BE49-F238E27FC236}">
                      <a16:creationId xmlns:a16="http://schemas.microsoft.com/office/drawing/2014/main" id="{67F7E951-19AE-BD0B-0E2A-5B3FF2461C66}"/>
                    </a:ext>
                  </a:extLst>
                </p:cNvPr>
                <p:cNvSpPr/>
                <p:nvPr/>
              </p:nvSpPr>
              <p:spPr>
                <a:xfrm>
                  <a:off x="2403000" y="2082150"/>
                  <a:ext cx="273850" cy="1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4" h="5417" extrusionOk="0">
                      <a:moveTo>
                        <a:pt x="4966" y="0"/>
                      </a:moveTo>
                      <a:cubicBezTo>
                        <a:pt x="4264" y="0"/>
                        <a:pt x="3717" y="91"/>
                        <a:pt x="3527" y="337"/>
                      </a:cubicBezTo>
                      <a:cubicBezTo>
                        <a:pt x="2810" y="1270"/>
                        <a:pt x="0" y="4995"/>
                        <a:pt x="1535" y="5274"/>
                      </a:cubicBezTo>
                      <a:cubicBezTo>
                        <a:pt x="2107" y="5378"/>
                        <a:pt x="3437" y="5416"/>
                        <a:pt x="4904" y="5416"/>
                      </a:cubicBezTo>
                      <a:cubicBezTo>
                        <a:pt x="7371" y="5416"/>
                        <a:pt x="10225" y="5308"/>
                        <a:pt x="10506" y="5224"/>
                      </a:cubicBezTo>
                      <a:cubicBezTo>
                        <a:pt x="10953" y="5091"/>
                        <a:pt x="10138" y="1646"/>
                        <a:pt x="10069" y="702"/>
                      </a:cubicBezTo>
                      <a:cubicBezTo>
                        <a:pt x="10069" y="702"/>
                        <a:pt x="6918" y="0"/>
                        <a:pt x="49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59">
                  <a:extLst>
                    <a:ext uri="{FF2B5EF4-FFF2-40B4-BE49-F238E27FC236}">
                      <a16:creationId xmlns:a16="http://schemas.microsoft.com/office/drawing/2014/main" id="{E4AF6CE7-8C7F-E67B-C8AD-353249974ECE}"/>
                    </a:ext>
                  </a:extLst>
                </p:cNvPr>
                <p:cNvSpPr/>
                <p:nvPr/>
              </p:nvSpPr>
              <p:spPr>
                <a:xfrm>
                  <a:off x="2368050" y="1350475"/>
                  <a:ext cx="778225" cy="79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9" h="31682" extrusionOk="0">
                      <a:moveTo>
                        <a:pt x="19970" y="0"/>
                      </a:moveTo>
                      <a:cubicBezTo>
                        <a:pt x="19970" y="0"/>
                        <a:pt x="20186" y="1880"/>
                        <a:pt x="18462" y="2262"/>
                      </a:cubicBezTo>
                      <a:cubicBezTo>
                        <a:pt x="11663" y="3604"/>
                        <a:pt x="1726" y="5029"/>
                        <a:pt x="864" y="7039"/>
                      </a:cubicBezTo>
                      <a:cubicBezTo>
                        <a:pt x="1" y="9051"/>
                        <a:pt x="1295" y="28020"/>
                        <a:pt x="1390" y="30031"/>
                      </a:cubicBezTo>
                      <a:cubicBezTo>
                        <a:pt x="1437" y="31018"/>
                        <a:pt x="4069" y="31682"/>
                        <a:pt x="6697" y="31682"/>
                      </a:cubicBezTo>
                      <a:cubicBezTo>
                        <a:pt x="9422" y="31682"/>
                        <a:pt x="12144" y="30968"/>
                        <a:pt x="11974" y="29164"/>
                      </a:cubicBezTo>
                      <a:cubicBezTo>
                        <a:pt x="11603" y="25235"/>
                        <a:pt x="8796" y="13099"/>
                        <a:pt x="9275" y="12141"/>
                      </a:cubicBezTo>
                      <a:cubicBezTo>
                        <a:pt x="9456" y="11780"/>
                        <a:pt x="9912" y="11646"/>
                        <a:pt x="10913" y="11646"/>
                      </a:cubicBezTo>
                      <a:cubicBezTo>
                        <a:pt x="12566" y="11646"/>
                        <a:pt x="15706" y="12010"/>
                        <a:pt x="21552" y="12308"/>
                      </a:cubicBezTo>
                      <a:cubicBezTo>
                        <a:pt x="21780" y="12320"/>
                        <a:pt x="22003" y="12325"/>
                        <a:pt x="22220" y="12325"/>
                      </a:cubicBezTo>
                      <a:cubicBezTo>
                        <a:pt x="30943" y="12325"/>
                        <a:pt x="31035" y="3171"/>
                        <a:pt x="31129" y="1676"/>
                      </a:cubicBezTo>
                      <a:lnTo>
                        <a:pt x="31129" y="1676"/>
                      </a:lnTo>
                      <a:cubicBezTo>
                        <a:pt x="30424" y="1741"/>
                        <a:pt x="29736" y="1770"/>
                        <a:pt x="29069" y="1770"/>
                      </a:cubicBezTo>
                      <a:cubicBezTo>
                        <a:pt x="23850" y="1770"/>
                        <a:pt x="19971" y="0"/>
                        <a:pt x="199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59">
                  <a:extLst>
                    <a:ext uri="{FF2B5EF4-FFF2-40B4-BE49-F238E27FC236}">
                      <a16:creationId xmlns:a16="http://schemas.microsoft.com/office/drawing/2014/main" id="{2A65F86A-7AE2-1C2B-79B0-E5300B6B7F62}"/>
                    </a:ext>
                  </a:extLst>
                </p:cNvPr>
                <p:cNvSpPr/>
                <p:nvPr/>
              </p:nvSpPr>
              <p:spPr>
                <a:xfrm>
                  <a:off x="2944050" y="931375"/>
                  <a:ext cx="93900" cy="14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5631" extrusionOk="0">
                      <a:moveTo>
                        <a:pt x="1798" y="1"/>
                      </a:moveTo>
                      <a:cubicBezTo>
                        <a:pt x="1442" y="1"/>
                        <a:pt x="1088" y="65"/>
                        <a:pt x="805" y="185"/>
                      </a:cubicBezTo>
                      <a:cubicBezTo>
                        <a:pt x="0" y="529"/>
                        <a:pt x="43" y="2997"/>
                        <a:pt x="522" y="3523"/>
                      </a:cubicBezTo>
                      <a:cubicBezTo>
                        <a:pt x="610" y="3621"/>
                        <a:pt x="727" y="3658"/>
                        <a:pt x="861" y="3658"/>
                      </a:cubicBezTo>
                      <a:cubicBezTo>
                        <a:pt x="1032" y="3658"/>
                        <a:pt x="1231" y="3597"/>
                        <a:pt x="1433" y="3523"/>
                      </a:cubicBezTo>
                      <a:lnTo>
                        <a:pt x="1433" y="3523"/>
                      </a:lnTo>
                      <a:cubicBezTo>
                        <a:pt x="1433" y="4193"/>
                        <a:pt x="1480" y="5008"/>
                        <a:pt x="1288" y="5630"/>
                      </a:cubicBezTo>
                      <a:lnTo>
                        <a:pt x="3756" y="5128"/>
                      </a:lnTo>
                      <a:cubicBezTo>
                        <a:pt x="3323" y="4577"/>
                        <a:pt x="3137" y="4016"/>
                        <a:pt x="3156" y="3284"/>
                      </a:cubicBezTo>
                      <a:cubicBezTo>
                        <a:pt x="3176" y="2489"/>
                        <a:pt x="3585" y="1757"/>
                        <a:pt x="3397" y="878"/>
                      </a:cubicBezTo>
                      <a:cubicBezTo>
                        <a:pt x="3267" y="272"/>
                        <a:pt x="2530" y="1"/>
                        <a:pt x="1798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59">
                  <a:extLst>
                    <a:ext uri="{FF2B5EF4-FFF2-40B4-BE49-F238E27FC236}">
                      <a16:creationId xmlns:a16="http://schemas.microsoft.com/office/drawing/2014/main" id="{C289F118-3CA9-C756-F4F7-1768AF182E8F}"/>
                    </a:ext>
                  </a:extLst>
                </p:cNvPr>
                <p:cNvSpPr/>
                <p:nvPr/>
              </p:nvSpPr>
              <p:spPr>
                <a:xfrm>
                  <a:off x="2962925" y="1027225"/>
                  <a:ext cx="77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1528" extrusionOk="0">
                      <a:moveTo>
                        <a:pt x="2738" y="1"/>
                      </a:moveTo>
                      <a:lnTo>
                        <a:pt x="467" y="618"/>
                      </a:lnTo>
                      <a:lnTo>
                        <a:pt x="1" y="1527"/>
                      </a:lnTo>
                      <a:lnTo>
                        <a:pt x="3086" y="873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59">
                  <a:extLst>
                    <a:ext uri="{FF2B5EF4-FFF2-40B4-BE49-F238E27FC236}">
                      <a16:creationId xmlns:a16="http://schemas.microsoft.com/office/drawing/2014/main" id="{B106FAA9-28C4-0AA6-DBAB-4D8C06C6E28F}"/>
                    </a:ext>
                  </a:extLst>
                </p:cNvPr>
                <p:cNvSpPr/>
                <p:nvPr/>
              </p:nvSpPr>
              <p:spPr>
                <a:xfrm>
                  <a:off x="2867300" y="1042675"/>
                  <a:ext cx="286300" cy="45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" h="18198" extrusionOk="0">
                      <a:moveTo>
                        <a:pt x="5701" y="1"/>
                      </a:moveTo>
                      <a:cubicBezTo>
                        <a:pt x="4967" y="1"/>
                        <a:pt x="4243" y="296"/>
                        <a:pt x="3592" y="963"/>
                      </a:cubicBezTo>
                      <a:cubicBezTo>
                        <a:pt x="791" y="3836"/>
                        <a:pt x="0" y="12312"/>
                        <a:pt x="0" y="12312"/>
                      </a:cubicBezTo>
                      <a:cubicBezTo>
                        <a:pt x="97" y="14997"/>
                        <a:pt x="5244" y="14251"/>
                        <a:pt x="8405" y="15401"/>
                      </a:cubicBezTo>
                      <a:cubicBezTo>
                        <a:pt x="9797" y="15906"/>
                        <a:pt x="10441" y="16854"/>
                        <a:pt x="10775" y="17736"/>
                      </a:cubicBezTo>
                      <a:cubicBezTo>
                        <a:pt x="10877" y="18005"/>
                        <a:pt x="10973" y="18197"/>
                        <a:pt x="11050" y="18197"/>
                      </a:cubicBezTo>
                      <a:cubicBezTo>
                        <a:pt x="11121" y="18197"/>
                        <a:pt x="11176" y="18035"/>
                        <a:pt x="11205" y="17623"/>
                      </a:cubicBezTo>
                      <a:cubicBezTo>
                        <a:pt x="11410" y="14646"/>
                        <a:pt x="11452" y="10656"/>
                        <a:pt x="11062" y="6925"/>
                      </a:cubicBezTo>
                      <a:cubicBezTo>
                        <a:pt x="10677" y="3230"/>
                        <a:pt x="8131" y="1"/>
                        <a:pt x="57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59">
                  <a:extLst>
                    <a:ext uri="{FF2B5EF4-FFF2-40B4-BE49-F238E27FC236}">
                      <a16:creationId xmlns:a16="http://schemas.microsoft.com/office/drawing/2014/main" id="{A4837EE3-B91A-43C1-ED21-0ACF8F4CC8DB}"/>
                    </a:ext>
                  </a:extLst>
                </p:cNvPr>
                <p:cNvSpPr/>
                <p:nvPr/>
              </p:nvSpPr>
              <p:spPr>
                <a:xfrm>
                  <a:off x="2750400" y="1625275"/>
                  <a:ext cx="420425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7" h="2082" extrusionOk="0">
                      <a:moveTo>
                        <a:pt x="8556" y="0"/>
                      </a:moveTo>
                      <a:cubicBezTo>
                        <a:pt x="8545" y="0"/>
                        <a:pt x="8535" y="1"/>
                        <a:pt x="8527" y="1"/>
                      </a:cubicBezTo>
                      <a:lnTo>
                        <a:pt x="29" y="609"/>
                      </a:lnTo>
                      <a:cubicBezTo>
                        <a:pt x="13" y="610"/>
                        <a:pt x="1" y="624"/>
                        <a:pt x="1" y="640"/>
                      </a:cubicBezTo>
                      <a:lnTo>
                        <a:pt x="1" y="2053"/>
                      </a:lnTo>
                      <a:cubicBezTo>
                        <a:pt x="1" y="2069"/>
                        <a:pt x="13" y="2082"/>
                        <a:pt x="29" y="2082"/>
                      </a:cubicBezTo>
                      <a:lnTo>
                        <a:pt x="16788" y="2082"/>
                      </a:lnTo>
                      <a:cubicBezTo>
                        <a:pt x="16804" y="2082"/>
                        <a:pt x="16816" y="2069"/>
                        <a:pt x="16816" y="2053"/>
                      </a:cubicBezTo>
                      <a:lnTo>
                        <a:pt x="16816" y="640"/>
                      </a:lnTo>
                      <a:cubicBezTo>
                        <a:pt x="16816" y="624"/>
                        <a:pt x="16804" y="610"/>
                        <a:pt x="16788" y="609"/>
                      </a:cubicBezTo>
                      <a:lnTo>
                        <a:pt x="8584" y="1"/>
                      </a:lnTo>
                      <a:cubicBezTo>
                        <a:pt x="8576" y="1"/>
                        <a:pt x="8566" y="0"/>
                        <a:pt x="85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59">
                  <a:extLst>
                    <a:ext uri="{FF2B5EF4-FFF2-40B4-BE49-F238E27FC236}">
                      <a16:creationId xmlns:a16="http://schemas.microsoft.com/office/drawing/2014/main" id="{6132A47D-0E61-3F0D-3FA0-1C9E0D94AF9C}"/>
                    </a:ext>
                  </a:extLst>
                </p:cNvPr>
                <p:cNvSpPr/>
                <p:nvPr/>
              </p:nvSpPr>
              <p:spPr>
                <a:xfrm>
                  <a:off x="2744275" y="1666525"/>
                  <a:ext cx="478125" cy="2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5" h="863" extrusionOk="0">
                      <a:moveTo>
                        <a:pt x="30" y="1"/>
                      </a:moveTo>
                      <a:cubicBezTo>
                        <a:pt x="13" y="1"/>
                        <a:pt x="1" y="13"/>
                        <a:pt x="1" y="29"/>
                      </a:cubicBezTo>
                      <a:lnTo>
                        <a:pt x="1" y="834"/>
                      </a:lnTo>
                      <a:cubicBezTo>
                        <a:pt x="1" y="850"/>
                        <a:pt x="13" y="863"/>
                        <a:pt x="30" y="863"/>
                      </a:cubicBezTo>
                      <a:lnTo>
                        <a:pt x="19096" y="863"/>
                      </a:lnTo>
                      <a:cubicBezTo>
                        <a:pt x="19112" y="863"/>
                        <a:pt x="19124" y="850"/>
                        <a:pt x="19124" y="834"/>
                      </a:cubicBezTo>
                      <a:lnTo>
                        <a:pt x="19124" y="29"/>
                      </a:lnTo>
                      <a:cubicBezTo>
                        <a:pt x="19124" y="13"/>
                        <a:pt x="19112" y="1"/>
                        <a:pt x="190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59">
                  <a:extLst>
                    <a:ext uri="{FF2B5EF4-FFF2-40B4-BE49-F238E27FC236}">
                      <a16:creationId xmlns:a16="http://schemas.microsoft.com/office/drawing/2014/main" id="{934FE6EE-F498-3BBD-08E6-F2853BB7B483}"/>
                    </a:ext>
                  </a:extLst>
                </p:cNvPr>
                <p:cNvSpPr/>
                <p:nvPr/>
              </p:nvSpPr>
              <p:spPr>
                <a:xfrm>
                  <a:off x="2403750" y="1025925"/>
                  <a:ext cx="634200" cy="2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8" h="9397" extrusionOk="0">
                      <a:moveTo>
                        <a:pt x="2730" y="1"/>
                      </a:moveTo>
                      <a:cubicBezTo>
                        <a:pt x="1807" y="1"/>
                        <a:pt x="1" y="1996"/>
                        <a:pt x="1150" y="3265"/>
                      </a:cubicBezTo>
                      <a:cubicBezTo>
                        <a:pt x="5052" y="7575"/>
                        <a:pt x="10541" y="9396"/>
                        <a:pt x="16044" y="9396"/>
                      </a:cubicBezTo>
                      <a:cubicBezTo>
                        <a:pt x="19251" y="9396"/>
                        <a:pt x="22463" y="8778"/>
                        <a:pt x="25368" y="7672"/>
                      </a:cubicBezTo>
                      <a:lnTo>
                        <a:pt x="24147" y="3624"/>
                      </a:lnTo>
                      <a:cubicBezTo>
                        <a:pt x="22217" y="4406"/>
                        <a:pt x="20163" y="4780"/>
                        <a:pt x="18092" y="4991"/>
                      </a:cubicBezTo>
                      <a:cubicBezTo>
                        <a:pt x="17009" y="5085"/>
                        <a:pt x="15962" y="5141"/>
                        <a:pt x="14949" y="5141"/>
                      </a:cubicBezTo>
                      <a:cubicBezTo>
                        <a:pt x="10377" y="5141"/>
                        <a:pt x="6496" y="4003"/>
                        <a:pt x="3070" y="141"/>
                      </a:cubicBezTo>
                      <a:cubicBezTo>
                        <a:pt x="2985" y="45"/>
                        <a:pt x="2867" y="1"/>
                        <a:pt x="27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59">
                  <a:extLst>
                    <a:ext uri="{FF2B5EF4-FFF2-40B4-BE49-F238E27FC236}">
                      <a16:creationId xmlns:a16="http://schemas.microsoft.com/office/drawing/2014/main" id="{F81FB234-1700-0732-1AB0-C97563AF9F08}"/>
                    </a:ext>
                  </a:extLst>
                </p:cNvPr>
                <p:cNvSpPr/>
                <p:nvPr/>
              </p:nvSpPr>
              <p:spPr>
                <a:xfrm>
                  <a:off x="2946575" y="893850"/>
                  <a:ext cx="133750" cy="1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0" h="4901" extrusionOk="0">
                      <a:moveTo>
                        <a:pt x="1551" y="0"/>
                      </a:moveTo>
                      <a:cubicBezTo>
                        <a:pt x="1314" y="0"/>
                        <a:pt x="1052" y="81"/>
                        <a:pt x="874" y="188"/>
                      </a:cubicBezTo>
                      <a:cubicBezTo>
                        <a:pt x="355" y="478"/>
                        <a:pt x="1" y="937"/>
                        <a:pt x="21" y="1540"/>
                      </a:cubicBezTo>
                      <a:cubicBezTo>
                        <a:pt x="21" y="1790"/>
                        <a:pt x="104" y="2020"/>
                        <a:pt x="250" y="2228"/>
                      </a:cubicBezTo>
                      <a:cubicBezTo>
                        <a:pt x="351" y="2025"/>
                        <a:pt x="606" y="1938"/>
                        <a:pt x="850" y="1938"/>
                      </a:cubicBezTo>
                      <a:cubicBezTo>
                        <a:pt x="1009" y="1938"/>
                        <a:pt x="1163" y="1975"/>
                        <a:pt x="1270" y="2040"/>
                      </a:cubicBezTo>
                      <a:cubicBezTo>
                        <a:pt x="1520" y="2207"/>
                        <a:pt x="1749" y="2539"/>
                        <a:pt x="1811" y="2811"/>
                      </a:cubicBezTo>
                      <a:cubicBezTo>
                        <a:pt x="1853" y="2998"/>
                        <a:pt x="1832" y="3206"/>
                        <a:pt x="1832" y="3393"/>
                      </a:cubicBezTo>
                      <a:lnTo>
                        <a:pt x="1853" y="3435"/>
                      </a:lnTo>
                      <a:cubicBezTo>
                        <a:pt x="1882" y="3276"/>
                        <a:pt x="2041" y="3127"/>
                        <a:pt x="2198" y="3127"/>
                      </a:cubicBezTo>
                      <a:cubicBezTo>
                        <a:pt x="2267" y="3127"/>
                        <a:pt x="2336" y="3156"/>
                        <a:pt x="2394" y="3227"/>
                      </a:cubicBezTo>
                      <a:cubicBezTo>
                        <a:pt x="2623" y="3517"/>
                        <a:pt x="2290" y="3809"/>
                        <a:pt x="2041" y="3871"/>
                      </a:cubicBezTo>
                      <a:cubicBezTo>
                        <a:pt x="2560" y="3914"/>
                        <a:pt x="2623" y="4184"/>
                        <a:pt x="2873" y="4579"/>
                      </a:cubicBezTo>
                      <a:cubicBezTo>
                        <a:pt x="3031" y="4810"/>
                        <a:pt x="3259" y="4901"/>
                        <a:pt x="3515" y="4901"/>
                      </a:cubicBezTo>
                      <a:cubicBezTo>
                        <a:pt x="3630" y="4901"/>
                        <a:pt x="3750" y="4883"/>
                        <a:pt x="3872" y="4851"/>
                      </a:cubicBezTo>
                      <a:cubicBezTo>
                        <a:pt x="4684" y="4663"/>
                        <a:pt x="5350" y="3851"/>
                        <a:pt x="5059" y="2998"/>
                      </a:cubicBezTo>
                      <a:cubicBezTo>
                        <a:pt x="4915" y="2602"/>
                        <a:pt x="4632" y="2377"/>
                        <a:pt x="4262" y="2377"/>
                      </a:cubicBezTo>
                      <a:cubicBezTo>
                        <a:pt x="4203" y="2377"/>
                        <a:pt x="4142" y="2383"/>
                        <a:pt x="4080" y="2394"/>
                      </a:cubicBezTo>
                      <a:cubicBezTo>
                        <a:pt x="4859" y="1436"/>
                        <a:pt x="4278" y="96"/>
                        <a:pt x="3056" y="96"/>
                      </a:cubicBezTo>
                      <a:cubicBezTo>
                        <a:pt x="3003" y="96"/>
                        <a:pt x="2949" y="99"/>
                        <a:pt x="2894" y="104"/>
                      </a:cubicBezTo>
                      <a:cubicBezTo>
                        <a:pt x="2560" y="145"/>
                        <a:pt x="2332" y="291"/>
                        <a:pt x="2124" y="562"/>
                      </a:cubicBezTo>
                      <a:cubicBezTo>
                        <a:pt x="2147" y="145"/>
                        <a:pt x="1871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59">
                  <a:extLst>
                    <a:ext uri="{FF2B5EF4-FFF2-40B4-BE49-F238E27FC236}">
                      <a16:creationId xmlns:a16="http://schemas.microsoft.com/office/drawing/2014/main" id="{8C6EDDA5-1F50-9B6F-7D43-589845A88179}"/>
                    </a:ext>
                  </a:extLst>
                </p:cNvPr>
                <p:cNvSpPr/>
                <p:nvPr/>
              </p:nvSpPr>
              <p:spPr>
                <a:xfrm>
                  <a:off x="3113175" y="1677325"/>
                  <a:ext cx="1771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4" h="21379" extrusionOk="0">
                      <a:moveTo>
                        <a:pt x="3571" y="1"/>
                      </a:moveTo>
                      <a:cubicBezTo>
                        <a:pt x="3570" y="1"/>
                        <a:pt x="3569" y="1"/>
                        <a:pt x="3568" y="1"/>
                      </a:cubicBezTo>
                      <a:lnTo>
                        <a:pt x="26" y="171"/>
                      </a:lnTo>
                      <a:cubicBezTo>
                        <a:pt x="10" y="172"/>
                        <a:pt x="1" y="185"/>
                        <a:pt x="5" y="201"/>
                      </a:cubicBezTo>
                      <a:lnTo>
                        <a:pt x="6024" y="21355"/>
                      </a:lnTo>
                      <a:cubicBezTo>
                        <a:pt x="6027" y="21369"/>
                        <a:pt x="6040" y="21379"/>
                        <a:pt x="6055" y="21379"/>
                      </a:cubicBezTo>
                      <a:cubicBezTo>
                        <a:pt x="6056" y="21379"/>
                        <a:pt x="6058" y="21379"/>
                        <a:pt x="6059" y="21378"/>
                      </a:cubicBezTo>
                      <a:lnTo>
                        <a:pt x="7057" y="21214"/>
                      </a:lnTo>
                      <a:cubicBezTo>
                        <a:pt x="7073" y="21212"/>
                        <a:pt x="7083" y="21197"/>
                        <a:pt x="7081" y="21181"/>
                      </a:cubicBezTo>
                      <a:lnTo>
                        <a:pt x="3602" y="28"/>
                      </a:lnTo>
                      <a:cubicBezTo>
                        <a:pt x="3600" y="13"/>
                        <a:pt x="3586" y="1"/>
                        <a:pt x="357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59">
                  <a:extLst>
                    <a:ext uri="{FF2B5EF4-FFF2-40B4-BE49-F238E27FC236}">
                      <a16:creationId xmlns:a16="http://schemas.microsoft.com/office/drawing/2014/main" id="{7F9C9AAC-DD7B-4265-475F-D078747607F5}"/>
                    </a:ext>
                  </a:extLst>
                </p:cNvPr>
                <p:cNvSpPr/>
                <p:nvPr/>
              </p:nvSpPr>
              <p:spPr>
                <a:xfrm>
                  <a:off x="2687550" y="1677325"/>
                  <a:ext cx="1794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21379" extrusionOk="0">
                      <a:moveTo>
                        <a:pt x="3514" y="1"/>
                      </a:moveTo>
                      <a:cubicBezTo>
                        <a:pt x="3498" y="1"/>
                        <a:pt x="3485" y="13"/>
                        <a:pt x="3482" y="27"/>
                      </a:cubicBezTo>
                      <a:lnTo>
                        <a:pt x="3" y="21181"/>
                      </a:lnTo>
                      <a:cubicBezTo>
                        <a:pt x="1" y="21197"/>
                        <a:pt x="11" y="21212"/>
                        <a:pt x="27" y="21214"/>
                      </a:cubicBezTo>
                      <a:lnTo>
                        <a:pt x="1025" y="21378"/>
                      </a:lnTo>
                      <a:cubicBezTo>
                        <a:pt x="1026" y="21379"/>
                        <a:pt x="1028" y="21379"/>
                        <a:pt x="1029" y="21379"/>
                      </a:cubicBezTo>
                      <a:cubicBezTo>
                        <a:pt x="1043" y="21379"/>
                        <a:pt x="1058" y="21369"/>
                        <a:pt x="1061" y="21355"/>
                      </a:cubicBezTo>
                      <a:lnTo>
                        <a:pt x="7171" y="201"/>
                      </a:lnTo>
                      <a:cubicBezTo>
                        <a:pt x="7175" y="185"/>
                        <a:pt x="7166" y="172"/>
                        <a:pt x="7150" y="171"/>
                      </a:cubicBezTo>
                      <a:lnTo>
                        <a:pt x="3516" y="1"/>
                      </a:lnTo>
                      <a:cubicBezTo>
                        <a:pt x="3515" y="1"/>
                        <a:pt x="3514" y="1"/>
                        <a:pt x="35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31" name="Google Shape;2131;p59">
            <a:extLst>
              <a:ext uri="{FF2B5EF4-FFF2-40B4-BE49-F238E27FC236}">
                <a16:creationId xmlns:a16="http://schemas.microsoft.com/office/drawing/2014/main" id="{05CE369D-9126-BA1B-03F9-EED48F6A321A}"/>
              </a:ext>
            </a:extLst>
          </p:cNvPr>
          <p:cNvGrpSpPr/>
          <p:nvPr/>
        </p:nvGrpSpPr>
        <p:grpSpPr>
          <a:xfrm>
            <a:off x="3013195" y="254250"/>
            <a:ext cx="2655755" cy="3720425"/>
            <a:chOff x="3013195" y="254250"/>
            <a:chExt cx="2655755" cy="3720425"/>
          </a:xfrm>
        </p:grpSpPr>
        <p:sp>
          <p:nvSpPr>
            <p:cNvPr id="2132" name="Google Shape;2132;p59">
              <a:extLst>
                <a:ext uri="{FF2B5EF4-FFF2-40B4-BE49-F238E27FC236}">
                  <a16:creationId xmlns:a16="http://schemas.microsoft.com/office/drawing/2014/main" id="{F2825DDD-8681-D088-B9F1-97B56F99E8BA}"/>
                </a:ext>
              </a:extLst>
            </p:cNvPr>
            <p:cNvSpPr/>
            <p:nvPr/>
          </p:nvSpPr>
          <p:spPr>
            <a:xfrm flipH="1">
              <a:off x="5202750" y="3508475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>
              <a:extLst>
                <a:ext uri="{FF2B5EF4-FFF2-40B4-BE49-F238E27FC236}">
                  <a16:creationId xmlns:a16="http://schemas.microsoft.com/office/drawing/2014/main" id="{D1692476-9E72-CBD0-A1CC-AC01E87A232A}"/>
                </a:ext>
              </a:extLst>
            </p:cNvPr>
            <p:cNvSpPr/>
            <p:nvPr/>
          </p:nvSpPr>
          <p:spPr>
            <a:xfrm flipH="1">
              <a:off x="3499905" y="254250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4" name="Google Shape;2134;p59">
              <a:extLst>
                <a:ext uri="{FF2B5EF4-FFF2-40B4-BE49-F238E27FC236}">
                  <a16:creationId xmlns:a16="http://schemas.microsoft.com/office/drawing/2014/main" id="{D912E2F1-A762-BBB5-E58E-5A6560B3D7D8}"/>
                </a:ext>
              </a:extLst>
            </p:cNvPr>
            <p:cNvGrpSpPr/>
            <p:nvPr/>
          </p:nvGrpSpPr>
          <p:grpSpPr>
            <a:xfrm>
              <a:off x="3013195" y="598112"/>
              <a:ext cx="373871" cy="373871"/>
              <a:chOff x="1138350" y="1124300"/>
              <a:chExt cx="676200" cy="676200"/>
            </a:xfrm>
          </p:grpSpPr>
          <p:cxnSp>
            <p:nvCxnSpPr>
              <p:cNvPr id="2135" name="Google Shape;2135;p59">
                <a:extLst>
                  <a:ext uri="{FF2B5EF4-FFF2-40B4-BE49-F238E27FC236}">
                    <a16:creationId xmlns:a16="http://schemas.microsoft.com/office/drawing/2014/main" id="{912EB877-A841-1250-D175-C7050BCD6559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59">
                <a:extLst>
                  <a:ext uri="{FF2B5EF4-FFF2-40B4-BE49-F238E27FC236}">
                    <a16:creationId xmlns:a16="http://schemas.microsoft.com/office/drawing/2014/main" id="{EEAA7E46-4410-EB2B-AC3C-F0DD5962E4FB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ctangle 1"/>
          <p:cNvSpPr/>
          <p:nvPr/>
        </p:nvSpPr>
        <p:spPr>
          <a:xfrm>
            <a:off x="1439749" y="3638826"/>
            <a:ext cx="3586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Times New Roman" pitchFamily="18" charset="0"/>
                <a:cs typeface="Times New Roman" pitchFamily="18" charset="0"/>
                <a:hlinkClick r:id="rId3"/>
              </a:rPr>
              <a:t>https://www.linkedin.com/company/ichef2025/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618895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>
          <a:extLst>
            <a:ext uri="{FF2B5EF4-FFF2-40B4-BE49-F238E27FC236}">
              <a16:creationId xmlns:a16="http://schemas.microsoft.com/office/drawing/2014/main" id="{31193C50-3005-09EE-7B9B-7BB4C65FE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>
            <a:extLst>
              <a:ext uri="{FF2B5EF4-FFF2-40B4-BE49-F238E27FC236}">
                <a16:creationId xmlns:a16="http://schemas.microsoft.com/office/drawing/2014/main" id="{A2A5A516-3C44-BEF1-0DEB-653FDBE6264A}"/>
              </a:ext>
            </a:extLst>
          </p:cNvPr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3" name="Google Shape;2083;p58">
            <a:extLst>
              <a:ext uri="{FF2B5EF4-FFF2-40B4-BE49-F238E27FC236}">
                <a16:creationId xmlns:a16="http://schemas.microsoft.com/office/drawing/2014/main" id="{77D74BDF-C3BB-CD4D-4B03-090FFEE9C2E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lvl="0"/>
            <a:r>
              <a:rPr lang="en" dirty="0"/>
              <a:t>Linkedin Marketing Strategy</a:t>
            </a:r>
            <a:endParaRPr dirty="0"/>
          </a:p>
        </p:txBody>
      </p:sp>
      <p:grpSp>
        <p:nvGrpSpPr>
          <p:cNvPr id="2087" name="Google Shape;2087;p58">
            <a:extLst>
              <a:ext uri="{FF2B5EF4-FFF2-40B4-BE49-F238E27FC236}">
                <a16:creationId xmlns:a16="http://schemas.microsoft.com/office/drawing/2014/main" id="{B8600160-8FE0-2864-6973-78635208D31C}"/>
              </a:ext>
            </a:extLst>
          </p:cNvPr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>
              <a:extLst>
                <a:ext uri="{FF2B5EF4-FFF2-40B4-BE49-F238E27FC236}">
                  <a16:creationId xmlns:a16="http://schemas.microsoft.com/office/drawing/2014/main" id="{F5F509A7-D0B9-1315-24FB-7D8E2D2ED289}"/>
                </a:ext>
              </a:extLst>
            </p:cNvPr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>
              <a:extLst>
                <a:ext uri="{FF2B5EF4-FFF2-40B4-BE49-F238E27FC236}">
                  <a16:creationId xmlns:a16="http://schemas.microsoft.com/office/drawing/2014/main" id="{9705BD42-9275-D305-6E45-2704C29E8241}"/>
                </a:ext>
              </a:extLst>
            </p:cNvPr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7D0C24-6925-4D8A-2423-A80D98BC0D00}"/>
              </a:ext>
            </a:extLst>
          </p:cNvPr>
          <p:cNvSpPr txBox="1"/>
          <p:nvPr/>
        </p:nvSpPr>
        <p:spPr>
          <a:xfrm>
            <a:off x="948200" y="1546528"/>
            <a:ext cx="6872757" cy="301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Primary Audience: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Tech investors &amp; startup enthusiasts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looking for innovation in food-tech.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Food industry professionals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interested in AI’s impact on the culinary world.</a:t>
            </a:r>
          </a:p>
          <a:p>
            <a:endParaRPr lang="en-US" sz="1800" b="1" i="1" kern="1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Key Content Themes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Thought Leadership Articles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Industry Trends &amp; Research-Based Content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Founders’ Personal Branding (Humanizing the Brand)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Networking &amp; Partnerships</a:t>
            </a:r>
          </a:p>
          <a:p>
            <a:endParaRPr lang="en-US" dirty="0"/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57922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4EEF3C-9BE0-8748-2646-150B0F8DC5A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LinkedIn</a:t>
            </a:r>
            <a:r>
              <a:rPr lang="en-US" sz="2400" dirty="0">
                <a:solidFill>
                  <a:schemeClr val="dk1"/>
                </a:solidFill>
              </a:rPr>
              <a:t> 1-Month Content Calendar Sample</a:t>
            </a:r>
            <a:br>
              <a:rPr lang="en-US" sz="2400" dirty="0">
                <a:solidFill>
                  <a:schemeClr val="dk1"/>
                </a:solidFill>
              </a:rPr>
            </a:br>
            <a:endParaRPr lang="en-US" sz="2400" dirty="0">
              <a:solidFill>
                <a:schemeClr val="dk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32822"/>
              </p:ext>
            </p:extLst>
          </p:nvPr>
        </p:nvGraphicFramePr>
        <p:xfrm>
          <a:off x="954278" y="1312494"/>
          <a:ext cx="7187540" cy="2250007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71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1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5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Week</a:t>
                      </a:r>
                      <a:endParaRPr lang="en-US" sz="11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Tuesday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Thursday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1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The Future of AI in FoodTech: How Smart Cooking is Evolving 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Founder’s Journey: "Why We Started I-Chef"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1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Industry Report: "The Future of AI in Cooking"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Case Study: How AI is Used in Global Kitchens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1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Behind-the-Scenes: How we’re developing I-Chef 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Founder’s Story: The challenges of building I-Chef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1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Infographic</a:t>
                      </a:r>
                      <a:r>
                        <a:rPr lang="en-US" sz="1100" dirty="0">
                          <a:effectLst/>
                        </a:rPr>
                        <a:t>: The biggest food-tech trends in 2024</a:t>
                      </a:r>
                      <a:endParaRPr lang="en-US" sz="11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Open Discussion: “What’s one kitchen innovation you wish existed?”</a:t>
                      </a:r>
                      <a:endParaRPr lang="en-US" sz="11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00599A-C156-93F1-B971-64A976F0DBA3}"/>
              </a:ext>
            </a:extLst>
          </p:cNvPr>
          <p:cNvSpPr txBox="1"/>
          <p:nvPr/>
        </p:nvSpPr>
        <p:spPr>
          <a:xfrm>
            <a:off x="1361956" y="3738081"/>
            <a:ext cx="5486400" cy="10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By the end of this 1-month plan, I-Chef will have:</a:t>
            </a:r>
            <a:b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effectLst/>
                <a:latin typeface="MS Gothic" panose="020B0609070205080204" pitchFamily="49" charset="-128"/>
                <a:ea typeface="Aptos" panose="020B0004020202020204" pitchFamily="34" charset="0"/>
                <a:cs typeface="MS Gothic" panose="020B0609070205080204" pitchFamily="49" charset="-128"/>
              </a:rPr>
              <a:t>✔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highly engaged audience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excited for the launch</a:t>
            </a:r>
            <a:b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effectLst/>
                <a:latin typeface="MS Gothic" panose="020B0609070205080204" pitchFamily="49" charset="-128"/>
                <a:ea typeface="Aptos" panose="020B0004020202020204" pitchFamily="34" charset="0"/>
                <a:cs typeface="MS Gothic" panose="020B0609070205080204" pitchFamily="49" charset="-128"/>
              </a:rPr>
              <a:t>✔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Established authority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in the food-tech industry</a:t>
            </a:r>
            <a:b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effectLst/>
                <a:latin typeface="MS Gothic" panose="020B0609070205080204" pitchFamily="49" charset="-128"/>
                <a:ea typeface="Aptos" panose="020B0004020202020204" pitchFamily="34" charset="0"/>
                <a:cs typeface="MS Gothic" panose="020B0609070205080204" pitchFamily="49" charset="-128"/>
              </a:rPr>
              <a:t>✔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Potential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investors, partners, and early adopters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642324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est\OneDrive\Pictures\Screenshots 1\2025-05-12 (1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9" b="5441"/>
          <a:stretch/>
        </p:blipFill>
        <p:spPr bwMode="auto">
          <a:xfrm>
            <a:off x="204826" y="438074"/>
            <a:ext cx="4274247" cy="2195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C:\Users\test\OneDrive\Pictures\Screenshots 1\2025-05-12 (4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8" b="6251"/>
          <a:stretch/>
        </p:blipFill>
        <p:spPr bwMode="auto">
          <a:xfrm>
            <a:off x="4577193" y="438074"/>
            <a:ext cx="4405873" cy="2195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est\OneDrive\Pictures\Screenshots 1\2025-05-12 (3)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2" r="-109" b="5634"/>
          <a:stretch/>
        </p:blipFill>
        <p:spPr bwMode="auto">
          <a:xfrm>
            <a:off x="2010817" y="2783890"/>
            <a:ext cx="5311698" cy="2278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332177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>
          <a:extLst>
            <a:ext uri="{FF2B5EF4-FFF2-40B4-BE49-F238E27FC236}">
              <a16:creationId xmlns:a16="http://schemas.microsoft.com/office/drawing/2014/main" id="{E96DCF86-B76D-BB54-5C53-AC6042214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9">
            <a:extLst>
              <a:ext uri="{FF2B5EF4-FFF2-40B4-BE49-F238E27FC236}">
                <a16:creationId xmlns:a16="http://schemas.microsoft.com/office/drawing/2014/main" id="{783677E5-459E-BE45-53E8-97F2B39C2D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5355" y="1931361"/>
            <a:ext cx="5549100" cy="2723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MARKETING STRATEGY</a:t>
            </a:r>
            <a:endParaRPr sz="4400" dirty="0"/>
          </a:p>
        </p:txBody>
      </p:sp>
      <p:cxnSp>
        <p:nvCxnSpPr>
          <p:cNvPr id="2096" name="Google Shape;2096;p59">
            <a:extLst>
              <a:ext uri="{FF2B5EF4-FFF2-40B4-BE49-F238E27FC236}">
                <a16:creationId xmlns:a16="http://schemas.microsoft.com/office/drawing/2014/main" id="{EC1B2023-F40D-3E37-0D52-BDCBFBD80A40}"/>
              </a:ext>
            </a:extLst>
          </p:cNvPr>
          <p:cNvCxnSpPr/>
          <p:nvPr/>
        </p:nvCxnSpPr>
        <p:spPr>
          <a:xfrm>
            <a:off x="833976" y="2655175"/>
            <a:ext cx="5019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7" name="Google Shape;2097;p59">
            <a:extLst>
              <a:ext uri="{FF2B5EF4-FFF2-40B4-BE49-F238E27FC236}">
                <a16:creationId xmlns:a16="http://schemas.microsoft.com/office/drawing/2014/main" id="{38EF77B9-812A-75EA-CEE5-AF838AB34734}"/>
              </a:ext>
            </a:extLst>
          </p:cNvPr>
          <p:cNvGrpSpPr/>
          <p:nvPr/>
        </p:nvGrpSpPr>
        <p:grpSpPr>
          <a:xfrm>
            <a:off x="5668945" y="898013"/>
            <a:ext cx="2759911" cy="3710463"/>
            <a:chOff x="5668945" y="898013"/>
            <a:chExt cx="2759911" cy="3710463"/>
          </a:xfrm>
        </p:grpSpPr>
        <p:grpSp>
          <p:nvGrpSpPr>
            <p:cNvPr id="2098" name="Google Shape;2098;p59">
              <a:extLst>
                <a:ext uri="{FF2B5EF4-FFF2-40B4-BE49-F238E27FC236}">
                  <a16:creationId xmlns:a16="http://schemas.microsoft.com/office/drawing/2014/main" id="{CE83031B-5C90-8D42-43BB-E08BD662FF6B}"/>
                </a:ext>
              </a:extLst>
            </p:cNvPr>
            <p:cNvGrpSpPr/>
            <p:nvPr/>
          </p:nvGrpSpPr>
          <p:grpSpPr>
            <a:xfrm>
              <a:off x="6792573" y="898013"/>
              <a:ext cx="909160" cy="666021"/>
              <a:chOff x="2076625" y="495650"/>
              <a:chExt cx="1053000" cy="771393"/>
            </a:xfrm>
          </p:grpSpPr>
          <p:sp>
            <p:nvSpPr>
              <p:cNvPr id="2099" name="Google Shape;2099;p59">
                <a:extLst>
                  <a:ext uri="{FF2B5EF4-FFF2-40B4-BE49-F238E27FC236}">
                    <a16:creationId xmlns:a16="http://schemas.microsoft.com/office/drawing/2014/main" id="{406A3F27-5F4B-DB22-85F7-594242DDFD54}"/>
                  </a:ext>
                </a:extLst>
              </p:cNvPr>
              <p:cNvSpPr/>
              <p:nvPr/>
            </p:nvSpPr>
            <p:spPr>
              <a:xfrm>
                <a:off x="2076625" y="495650"/>
                <a:ext cx="1053000" cy="6015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59">
                <a:extLst>
                  <a:ext uri="{FF2B5EF4-FFF2-40B4-BE49-F238E27FC236}">
                    <a16:creationId xmlns:a16="http://schemas.microsoft.com/office/drawing/2014/main" id="{E7995A6C-C79E-3C4D-1B0D-71FAF385A164}"/>
                  </a:ext>
                </a:extLst>
              </p:cNvPr>
              <p:cNvSpPr/>
              <p:nvPr/>
            </p:nvSpPr>
            <p:spPr>
              <a:xfrm>
                <a:off x="2809892" y="951350"/>
                <a:ext cx="194918" cy="315692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537" extrusionOk="0">
                    <a:moveTo>
                      <a:pt x="3071" y="0"/>
                    </a:moveTo>
                    <a:lnTo>
                      <a:pt x="0" y="2437"/>
                    </a:lnTo>
                    <a:lnTo>
                      <a:pt x="3071" y="5537"/>
                    </a:lnTo>
                    <a:lnTo>
                      <a:pt x="30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1" name="Google Shape;2101;p59">
                <a:extLst>
                  <a:ext uri="{FF2B5EF4-FFF2-40B4-BE49-F238E27FC236}">
                    <a16:creationId xmlns:a16="http://schemas.microsoft.com/office/drawing/2014/main" id="{9F0C8CE1-4A42-B21C-5A91-45F561A57982}"/>
                  </a:ext>
                </a:extLst>
              </p:cNvPr>
              <p:cNvGrpSpPr/>
              <p:nvPr/>
            </p:nvGrpSpPr>
            <p:grpSpPr>
              <a:xfrm>
                <a:off x="2238088" y="634937"/>
                <a:ext cx="729996" cy="322925"/>
                <a:chOff x="2238088" y="611200"/>
                <a:chExt cx="729996" cy="322925"/>
              </a:xfrm>
            </p:grpSpPr>
            <p:sp>
              <p:nvSpPr>
                <p:cNvPr id="2102" name="Google Shape;2102;p59">
                  <a:extLst>
                    <a:ext uri="{FF2B5EF4-FFF2-40B4-BE49-F238E27FC236}">
                      <a16:creationId xmlns:a16="http://schemas.microsoft.com/office/drawing/2014/main" id="{2E4C9244-15E2-BCCA-3A27-5C19434C876D}"/>
                    </a:ext>
                  </a:extLst>
                </p:cNvPr>
                <p:cNvSpPr/>
                <p:nvPr/>
              </p:nvSpPr>
              <p:spPr>
                <a:xfrm>
                  <a:off x="2238088" y="611200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3"/>
                      </a:lnTo>
                      <a:lnTo>
                        <a:pt x="11094" y="693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59">
                  <a:extLst>
                    <a:ext uri="{FF2B5EF4-FFF2-40B4-BE49-F238E27FC236}">
                      <a16:creationId xmlns:a16="http://schemas.microsoft.com/office/drawing/2014/main" id="{4B518941-60DB-F527-2247-06513A282D25}"/>
                    </a:ext>
                  </a:extLst>
                </p:cNvPr>
                <p:cNvSpPr/>
                <p:nvPr/>
              </p:nvSpPr>
              <p:spPr>
                <a:xfrm>
                  <a:off x="2238088" y="703643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59">
                  <a:extLst>
                    <a:ext uri="{FF2B5EF4-FFF2-40B4-BE49-F238E27FC236}">
                      <a16:creationId xmlns:a16="http://schemas.microsoft.com/office/drawing/2014/main" id="{96055566-79B0-D38F-33C1-520064E23C98}"/>
                    </a:ext>
                  </a:extLst>
                </p:cNvPr>
                <p:cNvSpPr/>
                <p:nvPr/>
              </p:nvSpPr>
              <p:spPr>
                <a:xfrm>
                  <a:off x="2238088" y="796152"/>
                  <a:ext cx="729996" cy="4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2" extrusionOk="0">
                      <a:moveTo>
                        <a:pt x="0" y="0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59">
                  <a:extLst>
                    <a:ext uri="{FF2B5EF4-FFF2-40B4-BE49-F238E27FC236}">
                      <a16:creationId xmlns:a16="http://schemas.microsoft.com/office/drawing/2014/main" id="{C1D553ED-8B38-4A59-DA72-DD8AA72D0323}"/>
                    </a:ext>
                  </a:extLst>
                </p:cNvPr>
                <p:cNvSpPr/>
                <p:nvPr/>
              </p:nvSpPr>
              <p:spPr>
                <a:xfrm>
                  <a:off x="2238088" y="888529"/>
                  <a:ext cx="410890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6245" y="692"/>
                      </a:lnTo>
                      <a:lnTo>
                        <a:pt x="62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06" name="Google Shape;2106;p59">
              <a:extLst>
                <a:ext uri="{FF2B5EF4-FFF2-40B4-BE49-F238E27FC236}">
                  <a16:creationId xmlns:a16="http://schemas.microsoft.com/office/drawing/2014/main" id="{28DE726F-8641-186F-F79E-99D90741B9AF}"/>
                </a:ext>
              </a:extLst>
            </p:cNvPr>
            <p:cNvGrpSpPr/>
            <p:nvPr/>
          </p:nvGrpSpPr>
          <p:grpSpPr>
            <a:xfrm>
              <a:off x="5668945" y="1564016"/>
              <a:ext cx="2759911" cy="3044460"/>
              <a:chOff x="2051925" y="851550"/>
              <a:chExt cx="1238350" cy="1366025"/>
            </a:xfrm>
          </p:grpSpPr>
          <p:sp>
            <p:nvSpPr>
              <p:cNvPr id="2107" name="Google Shape;2107;p59">
                <a:extLst>
                  <a:ext uri="{FF2B5EF4-FFF2-40B4-BE49-F238E27FC236}">
                    <a16:creationId xmlns:a16="http://schemas.microsoft.com/office/drawing/2014/main" id="{A0F32100-EB28-7E53-D7F0-19FDA3884AD9}"/>
                  </a:ext>
                </a:extLst>
              </p:cNvPr>
              <p:cNvSpPr/>
              <p:nvPr/>
            </p:nvSpPr>
            <p:spPr>
              <a:xfrm>
                <a:off x="3161175" y="1148725"/>
                <a:ext cx="52050" cy="42037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6815" extrusionOk="0">
                    <a:moveTo>
                      <a:pt x="640" y="0"/>
                    </a:moveTo>
                    <a:cubicBezTo>
                      <a:pt x="624" y="0"/>
                      <a:pt x="611" y="13"/>
                      <a:pt x="609" y="29"/>
                    </a:cubicBezTo>
                    <a:lnTo>
                      <a:pt x="1" y="8232"/>
                    </a:lnTo>
                    <a:cubicBezTo>
                      <a:pt x="0" y="8247"/>
                      <a:pt x="0" y="8274"/>
                      <a:pt x="1" y="8289"/>
                    </a:cubicBezTo>
                    <a:lnTo>
                      <a:pt x="609" y="16786"/>
                    </a:lnTo>
                    <a:cubicBezTo>
                      <a:pt x="611" y="16802"/>
                      <a:pt x="624" y="16815"/>
                      <a:pt x="640" y="16815"/>
                    </a:cubicBezTo>
                    <a:lnTo>
                      <a:pt x="2053" y="16815"/>
                    </a:lnTo>
                    <a:cubicBezTo>
                      <a:pt x="2069" y="16815"/>
                      <a:pt x="2082" y="16802"/>
                      <a:pt x="2082" y="16786"/>
                    </a:cubicBezTo>
                    <a:lnTo>
                      <a:pt x="2082" y="29"/>
                    </a:lnTo>
                    <a:cubicBezTo>
                      <a:pt x="2082" y="13"/>
                      <a:pt x="2069" y="0"/>
                      <a:pt x="2053" y="0"/>
                    </a:cubicBezTo>
                    <a:close/>
                  </a:path>
                </a:pathLst>
              </a:custGeom>
              <a:solidFill>
                <a:srgbClr val="FEF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9">
                <a:extLst>
                  <a:ext uri="{FF2B5EF4-FFF2-40B4-BE49-F238E27FC236}">
                    <a16:creationId xmlns:a16="http://schemas.microsoft.com/office/drawing/2014/main" id="{8C12395E-66A2-E19A-ADD8-B2398789479D}"/>
                  </a:ext>
                </a:extLst>
              </p:cNvPr>
              <p:cNvSpPr/>
              <p:nvPr/>
            </p:nvSpPr>
            <p:spPr>
              <a:xfrm>
                <a:off x="3202425" y="1148725"/>
                <a:ext cx="21575" cy="5393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1575" extrusionOk="0">
                    <a:moveTo>
                      <a:pt x="30" y="0"/>
                    </a:moveTo>
                    <a:cubicBezTo>
                      <a:pt x="13" y="0"/>
                      <a:pt x="1" y="13"/>
                      <a:pt x="1" y="29"/>
                    </a:cubicBezTo>
                    <a:lnTo>
                      <a:pt x="1" y="21546"/>
                    </a:lnTo>
                    <a:cubicBezTo>
                      <a:pt x="1" y="21562"/>
                      <a:pt x="13" y="21575"/>
                      <a:pt x="30" y="21575"/>
                    </a:cubicBezTo>
                    <a:lnTo>
                      <a:pt x="834" y="21575"/>
                    </a:lnTo>
                    <a:cubicBezTo>
                      <a:pt x="850" y="21575"/>
                      <a:pt x="863" y="21562"/>
                      <a:pt x="863" y="21546"/>
                    </a:cubicBezTo>
                    <a:lnTo>
                      <a:pt x="863" y="29"/>
                    </a:lnTo>
                    <a:cubicBezTo>
                      <a:pt x="863" y="13"/>
                      <a:pt x="850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9" name="Google Shape;2109;p59">
                <a:extLst>
                  <a:ext uri="{FF2B5EF4-FFF2-40B4-BE49-F238E27FC236}">
                    <a16:creationId xmlns:a16="http://schemas.microsoft.com/office/drawing/2014/main" id="{9DDC4295-22F4-53E0-195B-861341DFCBA2}"/>
                  </a:ext>
                </a:extLst>
              </p:cNvPr>
              <p:cNvGrpSpPr/>
              <p:nvPr/>
            </p:nvGrpSpPr>
            <p:grpSpPr>
              <a:xfrm>
                <a:off x="2051925" y="851550"/>
                <a:ext cx="1238350" cy="1366025"/>
                <a:chOff x="2051925" y="851550"/>
                <a:chExt cx="1238350" cy="1366025"/>
              </a:xfrm>
            </p:grpSpPr>
            <p:sp>
              <p:nvSpPr>
                <p:cNvPr id="2110" name="Google Shape;2110;p59">
                  <a:extLst>
                    <a:ext uri="{FF2B5EF4-FFF2-40B4-BE49-F238E27FC236}">
                      <a16:creationId xmlns:a16="http://schemas.microsoft.com/office/drawing/2014/main" id="{9EBE8E72-C664-3CA0-AC03-C67971259E17}"/>
                    </a:ext>
                  </a:extLst>
                </p:cNvPr>
                <p:cNvSpPr/>
                <p:nvPr/>
              </p:nvSpPr>
              <p:spPr>
                <a:xfrm>
                  <a:off x="2051925" y="1988375"/>
                  <a:ext cx="271850" cy="1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4" h="7743" extrusionOk="0">
                      <a:moveTo>
                        <a:pt x="5575" y="1"/>
                      </a:moveTo>
                      <a:cubicBezTo>
                        <a:pt x="5498" y="1"/>
                        <a:pt x="5431" y="12"/>
                        <a:pt x="5372" y="37"/>
                      </a:cubicBezTo>
                      <a:cubicBezTo>
                        <a:pt x="4286" y="491"/>
                        <a:pt x="0" y="2332"/>
                        <a:pt x="1196" y="3335"/>
                      </a:cubicBezTo>
                      <a:cubicBezTo>
                        <a:pt x="2391" y="4339"/>
                        <a:pt x="8555" y="7634"/>
                        <a:pt x="9010" y="7740"/>
                      </a:cubicBezTo>
                      <a:cubicBezTo>
                        <a:pt x="9017" y="7741"/>
                        <a:pt x="9024" y="7742"/>
                        <a:pt x="9032" y="7742"/>
                      </a:cubicBezTo>
                      <a:cubicBezTo>
                        <a:pt x="9495" y="7742"/>
                        <a:pt x="10471" y="4436"/>
                        <a:pt x="10873" y="3595"/>
                      </a:cubicBezTo>
                      <a:cubicBezTo>
                        <a:pt x="10873" y="3595"/>
                        <a:pt x="6919" y="1"/>
                        <a:pt x="5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59">
                  <a:extLst>
                    <a:ext uri="{FF2B5EF4-FFF2-40B4-BE49-F238E27FC236}">
                      <a16:creationId xmlns:a16="http://schemas.microsoft.com/office/drawing/2014/main" id="{67D60D15-0BBB-4D0B-7660-3E65AE43F9CA}"/>
                    </a:ext>
                  </a:extLst>
                </p:cNvPr>
                <p:cNvSpPr/>
                <p:nvPr/>
              </p:nvSpPr>
              <p:spPr>
                <a:xfrm>
                  <a:off x="2100750" y="1479050"/>
                  <a:ext cx="454225" cy="62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9" h="25169" extrusionOk="0">
                      <a:moveTo>
                        <a:pt x="16364" y="1"/>
                      </a:moveTo>
                      <a:cubicBezTo>
                        <a:pt x="16364" y="1"/>
                        <a:pt x="4187" y="15932"/>
                        <a:pt x="2210" y="18227"/>
                      </a:cubicBezTo>
                      <a:cubicBezTo>
                        <a:pt x="0" y="20793"/>
                        <a:pt x="6114" y="25168"/>
                        <a:pt x="8803" y="25168"/>
                      </a:cubicBezTo>
                      <a:cubicBezTo>
                        <a:pt x="9280" y="25168"/>
                        <a:pt x="9650" y="25031"/>
                        <a:pt x="9846" y="24721"/>
                      </a:cubicBezTo>
                      <a:cubicBezTo>
                        <a:pt x="10984" y="22926"/>
                        <a:pt x="18168" y="11699"/>
                        <a:pt x="18168" y="11699"/>
                      </a:cubicBezTo>
                      <a:lnTo>
                        <a:pt x="163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59">
                  <a:extLst>
                    <a:ext uri="{FF2B5EF4-FFF2-40B4-BE49-F238E27FC236}">
                      <a16:creationId xmlns:a16="http://schemas.microsoft.com/office/drawing/2014/main" id="{E68448B7-0280-0D04-9182-D04747608889}"/>
                    </a:ext>
                  </a:extLst>
                </p:cNvPr>
                <p:cNvSpPr/>
                <p:nvPr/>
              </p:nvSpPr>
              <p:spPr>
                <a:xfrm>
                  <a:off x="2439125" y="851550"/>
                  <a:ext cx="96425" cy="9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7" h="3692" extrusionOk="0">
                      <a:moveTo>
                        <a:pt x="1640" y="0"/>
                      </a:moveTo>
                      <a:cubicBezTo>
                        <a:pt x="1272" y="0"/>
                        <a:pt x="880" y="33"/>
                        <a:pt x="627" y="254"/>
                      </a:cubicBezTo>
                      <a:cubicBezTo>
                        <a:pt x="0" y="801"/>
                        <a:pt x="1357" y="1807"/>
                        <a:pt x="1737" y="2223"/>
                      </a:cubicBezTo>
                      <a:cubicBezTo>
                        <a:pt x="2189" y="2715"/>
                        <a:pt x="2651" y="3199"/>
                        <a:pt x="3102" y="3691"/>
                      </a:cubicBezTo>
                      <a:lnTo>
                        <a:pt x="3856" y="2509"/>
                      </a:lnTo>
                      <a:cubicBezTo>
                        <a:pt x="3477" y="2077"/>
                        <a:pt x="2763" y="1039"/>
                        <a:pt x="2452" y="442"/>
                      </a:cubicBezTo>
                      <a:cubicBezTo>
                        <a:pt x="2313" y="176"/>
                        <a:pt x="2240" y="8"/>
                        <a:pt x="1785" y="1"/>
                      </a:cubicBezTo>
                      <a:cubicBezTo>
                        <a:pt x="1737" y="1"/>
                        <a:pt x="1689" y="0"/>
                        <a:pt x="1640" y="0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59">
                  <a:extLst>
                    <a:ext uri="{FF2B5EF4-FFF2-40B4-BE49-F238E27FC236}">
                      <a16:creationId xmlns:a16="http://schemas.microsoft.com/office/drawing/2014/main" id="{DF0B39B3-7867-2FD8-ED09-EA165EEFD72D}"/>
                    </a:ext>
                  </a:extLst>
                </p:cNvPr>
                <p:cNvSpPr/>
                <p:nvPr/>
              </p:nvSpPr>
              <p:spPr>
                <a:xfrm>
                  <a:off x="2449725" y="894925"/>
                  <a:ext cx="47775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888" extrusionOk="0">
                      <a:moveTo>
                        <a:pt x="453" y="1"/>
                      </a:moveTo>
                      <a:cubicBezTo>
                        <a:pt x="248" y="1"/>
                        <a:pt x="108" y="72"/>
                        <a:pt x="77" y="208"/>
                      </a:cubicBezTo>
                      <a:cubicBezTo>
                        <a:pt x="0" y="551"/>
                        <a:pt x="1438" y="876"/>
                        <a:pt x="1911" y="887"/>
                      </a:cubicBezTo>
                      <a:lnTo>
                        <a:pt x="1682" y="515"/>
                      </a:lnTo>
                      <a:cubicBezTo>
                        <a:pt x="1227" y="165"/>
                        <a:pt x="765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59">
                  <a:extLst>
                    <a:ext uri="{FF2B5EF4-FFF2-40B4-BE49-F238E27FC236}">
                      <a16:creationId xmlns:a16="http://schemas.microsoft.com/office/drawing/2014/main" id="{C1EF930F-E99C-1188-1109-808D96E8314A}"/>
                    </a:ext>
                  </a:extLst>
                </p:cNvPr>
                <p:cNvSpPr/>
                <p:nvPr/>
              </p:nvSpPr>
              <p:spPr>
                <a:xfrm>
                  <a:off x="2348425" y="960375"/>
                  <a:ext cx="90250" cy="8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3527" extrusionOk="0">
                      <a:moveTo>
                        <a:pt x="682" y="1"/>
                      </a:moveTo>
                      <a:cubicBezTo>
                        <a:pt x="570" y="1"/>
                        <a:pt x="463" y="42"/>
                        <a:pt x="365" y="139"/>
                      </a:cubicBezTo>
                      <a:cubicBezTo>
                        <a:pt x="93" y="407"/>
                        <a:pt x="51" y="870"/>
                        <a:pt x="27" y="1277"/>
                      </a:cubicBezTo>
                      <a:cubicBezTo>
                        <a:pt x="1" y="1731"/>
                        <a:pt x="163" y="1816"/>
                        <a:pt x="418" y="1974"/>
                      </a:cubicBezTo>
                      <a:cubicBezTo>
                        <a:pt x="990" y="2329"/>
                        <a:pt x="1973" y="3116"/>
                        <a:pt x="2377" y="3526"/>
                      </a:cubicBezTo>
                      <a:lnTo>
                        <a:pt x="3610" y="2861"/>
                      </a:lnTo>
                      <a:cubicBezTo>
                        <a:pt x="3152" y="2374"/>
                        <a:pt x="2705" y="1878"/>
                        <a:pt x="2247" y="1392"/>
                      </a:cubicBezTo>
                      <a:cubicBezTo>
                        <a:pt x="1925" y="1050"/>
                        <a:pt x="1243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59">
                  <a:extLst>
                    <a:ext uri="{FF2B5EF4-FFF2-40B4-BE49-F238E27FC236}">
                      <a16:creationId xmlns:a16="http://schemas.microsoft.com/office/drawing/2014/main" id="{89475C63-1A15-B44A-848F-8F98D4E113CA}"/>
                    </a:ext>
                  </a:extLst>
                </p:cNvPr>
                <p:cNvSpPr/>
                <p:nvPr/>
              </p:nvSpPr>
              <p:spPr>
                <a:xfrm>
                  <a:off x="2391150" y="963775"/>
                  <a:ext cx="22875" cy="4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1881" extrusionOk="0">
                      <a:moveTo>
                        <a:pt x="367" y="1"/>
                      </a:moveTo>
                      <a:cubicBezTo>
                        <a:pt x="361" y="1"/>
                        <a:pt x="355" y="1"/>
                        <a:pt x="349" y="2"/>
                      </a:cubicBezTo>
                      <a:cubicBezTo>
                        <a:pt x="1" y="55"/>
                        <a:pt x="15" y="831"/>
                        <a:pt x="537" y="1625"/>
                      </a:cubicBezTo>
                      <a:lnTo>
                        <a:pt x="892" y="1880"/>
                      </a:lnTo>
                      <a:cubicBezTo>
                        <a:pt x="914" y="1417"/>
                        <a:pt x="705" y="1"/>
                        <a:pt x="367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59">
                  <a:extLst>
                    <a:ext uri="{FF2B5EF4-FFF2-40B4-BE49-F238E27FC236}">
                      <a16:creationId xmlns:a16="http://schemas.microsoft.com/office/drawing/2014/main" id="{1EC62A16-0B26-0344-29B3-FEB861A49A3E}"/>
                    </a:ext>
                  </a:extLst>
                </p:cNvPr>
                <p:cNvSpPr/>
                <p:nvPr/>
              </p:nvSpPr>
              <p:spPr>
                <a:xfrm>
                  <a:off x="2387750" y="1004450"/>
                  <a:ext cx="85275" cy="8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487" extrusionOk="0">
                      <a:moveTo>
                        <a:pt x="1979" y="1"/>
                      </a:moveTo>
                      <a:cubicBezTo>
                        <a:pt x="1306" y="1"/>
                        <a:pt x="1" y="1361"/>
                        <a:pt x="496" y="1897"/>
                      </a:cubicBezTo>
                      <a:cubicBezTo>
                        <a:pt x="1078" y="2529"/>
                        <a:pt x="1898" y="3486"/>
                        <a:pt x="1898" y="3486"/>
                      </a:cubicBezTo>
                      <a:lnTo>
                        <a:pt x="3410" y="1529"/>
                      </a:lnTo>
                      <a:cubicBezTo>
                        <a:pt x="3410" y="1529"/>
                        <a:pt x="2702" y="796"/>
                        <a:pt x="2264" y="143"/>
                      </a:cubicBezTo>
                      <a:cubicBezTo>
                        <a:pt x="2198" y="44"/>
                        <a:pt x="2099" y="1"/>
                        <a:pt x="19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59">
                  <a:extLst>
                    <a:ext uri="{FF2B5EF4-FFF2-40B4-BE49-F238E27FC236}">
                      <a16:creationId xmlns:a16="http://schemas.microsoft.com/office/drawing/2014/main" id="{28D43B86-2D35-8905-4C61-C0EC83561435}"/>
                    </a:ext>
                  </a:extLst>
                </p:cNvPr>
                <p:cNvSpPr/>
                <p:nvPr/>
              </p:nvSpPr>
              <p:spPr>
                <a:xfrm>
                  <a:off x="2477075" y="889150"/>
                  <a:ext cx="90650" cy="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6" h="3436" extrusionOk="0">
                      <a:moveTo>
                        <a:pt x="2201" y="0"/>
                      </a:moveTo>
                      <a:cubicBezTo>
                        <a:pt x="1741" y="0"/>
                        <a:pt x="1" y="1398"/>
                        <a:pt x="419" y="1815"/>
                      </a:cubicBezTo>
                      <a:cubicBezTo>
                        <a:pt x="878" y="2270"/>
                        <a:pt x="1627" y="3435"/>
                        <a:pt x="1627" y="3435"/>
                      </a:cubicBezTo>
                      <a:lnTo>
                        <a:pt x="3626" y="1689"/>
                      </a:lnTo>
                      <a:cubicBezTo>
                        <a:pt x="3626" y="1689"/>
                        <a:pt x="2502" y="349"/>
                        <a:pt x="2294" y="39"/>
                      </a:cubicBezTo>
                      <a:cubicBezTo>
                        <a:pt x="2276" y="12"/>
                        <a:pt x="2244" y="0"/>
                        <a:pt x="22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59">
                  <a:extLst>
                    <a:ext uri="{FF2B5EF4-FFF2-40B4-BE49-F238E27FC236}">
                      <a16:creationId xmlns:a16="http://schemas.microsoft.com/office/drawing/2014/main" id="{B47AE782-0A32-F348-A2C5-794E5C6D37B3}"/>
                    </a:ext>
                  </a:extLst>
                </p:cNvPr>
                <p:cNvSpPr/>
                <p:nvPr/>
              </p:nvSpPr>
              <p:spPr>
                <a:xfrm>
                  <a:off x="2493075" y="915475"/>
                  <a:ext cx="562925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7" h="9632" extrusionOk="0">
                      <a:moveTo>
                        <a:pt x="2762" y="1"/>
                      </a:moveTo>
                      <a:cubicBezTo>
                        <a:pt x="1823" y="1"/>
                        <a:pt x="1" y="1862"/>
                        <a:pt x="587" y="2590"/>
                      </a:cubicBezTo>
                      <a:cubicBezTo>
                        <a:pt x="4731" y="7739"/>
                        <a:pt x="9913" y="9632"/>
                        <a:pt x="15526" y="9632"/>
                      </a:cubicBezTo>
                      <a:cubicBezTo>
                        <a:pt x="17799" y="9632"/>
                        <a:pt x="20142" y="9321"/>
                        <a:pt x="22516" y="8791"/>
                      </a:cubicBezTo>
                      <a:lnTo>
                        <a:pt x="20295" y="5697"/>
                      </a:lnTo>
                      <a:cubicBezTo>
                        <a:pt x="18887" y="5948"/>
                        <a:pt x="17516" y="6084"/>
                        <a:pt x="16178" y="6084"/>
                      </a:cubicBezTo>
                      <a:cubicBezTo>
                        <a:pt x="11474" y="6084"/>
                        <a:pt x="7177" y="4404"/>
                        <a:pt x="3115" y="138"/>
                      </a:cubicBezTo>
                      <a:cubicBezTo>
                        <a:pt x="3024" y="43"/>
                        <a:pt x="2903" y="1"/>
                        <a:pt x="27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59">
                  <a:extLst>
                    <a:ext uri="{FF2B5EF4-FFF2-40B4-BE49-F238E27FC236}">
                      <a16:creationId xmlns:a16="http://schemas.microsoft.com/office/drawing/2014/main" id="{3BF8BCA9-604E-EC49-689A-5497D248CA4E}"/>
                    </a:ext>
                  </a:extLst>
                </p:cNvPr>
                <p:cNvSpPr/>
                <p:nvPr/>
              </p:nvSpPr>
              <p:spPr>
                <a:xfrm>
                  <a:off x="2982575" y="1148725"/>
                  <a:ext cx="219875" cy="4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5" h="16815" extrusionOk="0">
                      <a:moveTo>
                        <a:pt x="1" y="0"/>
                      </a:moveTo>
                      <a:lnTo>
                        <a:pt x="1" y="16815"/>
                      </a:lnTo>
                      <a:lnTo>
                        <a:pt x="8795" y="16815"/>
                      </a:lnTo>
                      <a:lnTo>
                        <a:pt x="87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59">
                  <a:extLst>
                    <a:ext uri="{FF2B5EF4-FFF2-40B4-BE49-F238E27FC236}">
                      <a16:creationId xmlns:a16="http://schemas.microsoft.com/office/drawing/2014/main" id="{FA0EB5FA-5A64-DEE3-8783-B17EF70D645D}"/>
                    </a:ext>
                  </a:extLst>
                </p:cNvPr>
                <p:cNvSpPr/>
                <p:nvPr/>
              </p:nvSpPr>
              <p:spPr>
                <a:xfrm>
                  <a:off x="2403000" y="2082150"/>
                  <a:ext cx="273850" cy="1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4" h="5417" extrusionOk="0">
                      <a:moveTo>
                        <a:pt x="4966" y="0"/>
                      </a:moveTo>
                      <a:cubicBezTo>
                        <a:pt x="4264" y="0"/>
                        <a:pt x="3717" y="91"/>
                        <a:pt x="3527" y="337"/>
                      </a:cubicBezTo>
                      <a:cubicBezTo>
                        <a:pt x="2810" y="1270"/>
                        <a:pt x="0" y="4995"/>
                        <a:pt x="1535" y="5274"/>
                      </a:cubicBezTo>
                      <a:cubicBezTo>
                        <a:pt x="2107" y="5378"/>
                        <a:pt x="3437" y="5416"/>
                        <a:pt x="4904" y="5416"/>
                      </a:cubicBezTo>
                      <a:cubicBezTo>
                        <a:pt x="7371" y="5416"/>
                        <a:pt x="10225" y="5308"/>
                        <a:pt x="10506" y="5224"/>
                      </a:cubicBezTo>
                      <a:cubicBezTo>
                        <a:pt x="10953" y="5091"/>
                        <a:pt x="10138" y="1646"/>
                        <a:pt x="10069" y="702"/>
                      </a:cubicBezTo>
                      <a:cubicBezTo>
                        <a:pt x="10069" y="702"/>
                        <a:pt x="6918" y="0"/>
                        <a:pt x="49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59">
                  <a:extLst>
                    <a:ext uri="{FF2B5EF4-FFF2-40B4-BE49-F238E27FC236}">
                      <a16:creationId xmlns:a16="http://schemas.microsoft.com/office/drawing/2014/main" id="{694ABFE2-FC5E-131A-D816-44B124AD7EA8}"/>
                    </a:ext>
                  </a:extLst>
                </p:cNvPr>
                <p:cNvSpPr/>
                <p:nvPr/>
              </p:nvSpPr>
              <p:spPr>
                <a:xfrm>
                  <a:off x="2368050" y="1350475"/>
                  <a:ext cx="778225" cy="79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9" h="31682" extrusionOk="0">
                      <a:moveTo>
                        <a:pt x="19970" y="0"/>
                      </a:moveTo>
                      <a:cubicBezTo>
                        <a:pt x="19970" y="0"/>
                        <a:pt x="20186" y="1880"/>
                        <a:pt x="18462" y="2262"/>
                      </a:cubicBezTo>
                      <a:cubicBezTo>
                        <a:pt x="11663" y="3604"/>
                        <a:pt x="1726" y="5029"/>
                        <a:pt x="864" y="7039"/>
                      </a:cubicBezTo>
                      <a:cubicBezTo>
                        <a:pt x="1" y="9051"/>
                        <a:pt x="1295" y="28020"/>
                        <a:pt x="1390" y="30031"/>
                      </a:cubicBezTo>
                      <a:cubicBezTo>
                        <a:pt x="1437" y="31018"/>
                        <a:pt x="4069" y="31682"/>
                        <a:pt x="6697" y="31682"/>
                      </a:cubicBezTo>
                      <a:cubicBezTo>
                        <a:pt x="9422" y="31682"/>
                        <a:pt x="12144" y="30968"/>
                        <a:pt x="11974" y="29164"/>
                      </a:cubicBezTo>
                      <a:cubicBezTo>
                        <a:pt x="11603" y="25235"/>
                        <a:pt x="8796" y="13099"/>
                        <a:pt x="9275" y="12141"/>
                      </a:cubicBezTo>
                      <a:cubicBezTo>
                        <a:pt x="9456" y="11780"/>
                        <a:pt x="9912" y="11646"/>
                        <a:pt x="10913" y="11646"/>
                      </a:cubicBezTo>
                      <a:cubicBezTo>
                        <a:pt x="12566" y="11646"/>
                        <a:pt x="15706" y="12010"/>
                        <a:pt x="21552" y="12308"/>
                      </a:cubicBezTo>
                      <a:cubicBezTo>
                        <a:pt x="21780" y="12320"/>
                        <a:pt x="22003" y="12325"/>
                        <a:pt x="22220" y="12325"/>
                      </a:cubicBezTo>
                      <a:cubicBezTo>
                        <a:pt x="30943" y="12325"/>
                        <a:pt x="31035" y="3171"/>
                        <a:pt x="31129" y="1676"/>
                      </a:cubicBezTo>
                      <a:lnTo>
                        <a:pt x="31129" y="1676"/>
                      </a:lnTo>
                      <a:cubicBezTo>
                        <a:pt x="30424" y="1741"/>
                        <a:pt x="29736" y="1770"/>
                        <a:pt x="29069" y="1770"/>
                      </a:cubicBezTo>
                      <a:cubicBezTo>
                        <a:pt x="23850" y="1770"/>
                        <a:pt x="19971" y="0"/>
                        <a:pt x="199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59">
                  <a:extLst>
                    <a:ext uri="{FF2B5EF4-FFF2-40B4-BE49-F238E27FC236}">
                      <a16:creationId xmlns:a16="http://schemas.microsoft.com/office/drawing/2014/main" id="{B5F3EA93-3C94-3FE5-498B-69FADB6EC4C6}"/>
                    </a:ext>
                  </a:extLst>
                </p:cNvPr>
                <p:cNvSpPr/>
                <p:nvPr/>
              </p:nvSpPr>
              <p:spPr>
                <a:xfrm>
                  <a:off x="2944050" y="931375"/>
                  <a:ext cx="93900" cy="14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5631" extrusionOk="0">
                      <a:moveTo>
                        <a:pt x="1798" y="1"/>
                      </a:moveTo>
                      <a:cubicBezTo>
                        <a:pt x="1442" y="1"/>
                        <a:pt x="1088" y="65"/>
                        <a:pt x="805" y="185"/>
                      </a:cubicBezTo>
                      <a:cubicBezTo>
                        <a:pt x="0" y="529"/>
                        <a:pt x="43" y="2997"/>
                        <a:pt x="522" y="3523"/>
                      </a:cubicBezTo>
                      <a:cubicBezTo>
                        <a:pt x="610" y="3621"/>
                        <a:pt x="727" y="3658"/>
                        <a:pt x="861" y="3658"/>
                      </a:cubicBezTo>
                      <a:cubicBezTo>
                        <a:pt x="1032" y="3658"/>
                        <a:pt x="1231" y="3597"/>
                        <a:pt x="1433" y="3523"/>
                      </a:cubicBezTo>
                      <a:lnTo>
                        <a:pt x="1433" y="3523"/>
                      </a:lnTo>
                      <a:cubicBezTo>
                        <a:pt x="1433" y="4193"/>
                        <a:pt x="1480" y="5008"/>
                        <a:pt x="1288" y="5630"/>
                      </a:cubicBezTo>
                      <a:lnTo>
                        <a:pt x="3756" y="5128"/>
                      </a:lnTo>
                      <a:cubicBezTo>
                        <a:pt x="3323" y="4577"/>
                        <a:pt x="3137" y="4016"/>
                        <a:pt x="3156" y="3284"/>
                      </a:cubicBezTo>
                      <a:cubicBezTo>
                        <a:pt x="3176" y="2489"/>
                        <a:pt x="3585" y="1757"/>
                        <a:pt x="3397" y="878"/>
                      </a:cubicBezTo>
                      <a:cubicBezTo>
                        <a:pt x="3267" y="272"/>
                        <a:pt x="2530" y="1"/>
                        <a:pt x="1798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59">
                  <a:extLst>
                    <a:ext uri="{FF2B5EF4-FFF2-40B4-BE49-F238E27FC236}">
                      <a16:creationId xmlns:a16="http://schemas.microsoft.com/office/drawing/2014/main" id="{52DC6CDC-DC4A-1216-9E42-2F2F29ECC013}"/>
                    </a:ext>
                  </a:extLst>
                </p:cNvPr>
                <p:cNvSpPr/>
                <p:nvPr/>
              </p:nvSpPr>
              <p:spPr>
                <a:xfrm>
                  <a:off x="2962925" y="1027225"/>
                  <a:ext cx="77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1528" extrusionOk="0">
                      <a:moveTo>
                        <a:pt x="2738" y="1"/>
                      </a:moveTo>
                      <a:lnTo>
                        <a:pt x="467" y="618"/>
                      </a:lnTo>
                      <a:lnTo>
                        <a:pt x="1" y="1527"/>
                      </a:lnTo>
                      <a:lnTo>
                        <a:pt x="3086" y="873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59">
                  <a:extLst>
                    <a:ext uri="{FF2B5EF4-FFF2-40B4-BE49-F238E27FC236}">
                      <a16:creationId xmlns:a16="http://schemas.microsoft.com/office/drawing/2014/main" id="{7A077EEA-E914-FE70-2AAA-91388C032FAA}"/>
                    </a:ext>
                  </a:extLst>
                </p:cNvPr>
                <p:cNvSpPr/>
                <p:nvPr/>
              </p:nvSpPr>
              <p:spPr>
                <a:xfrm>
                  <a:off x="2867300" y="1042675"/>
                  <a:ext cx="286300" cy="45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" h="18198" extrusionOk="0">
                      <a:moveTo>
                        <a:pt x="5701" y="1"/>
                      </a:moveTo>
                      <a:cubicBezTo>
                        <a:pt x="4967" y="1"/>
                        <a:pt x="4243" y="296"/>
                        <a:pt x="3592" y="963"/>
                      </a:cubicBezTo>
                      <a:cubicBezTo>
                        <a:pt x="791" y="3836"/>
                        <a:pt x="0" y="12312"/>
                        <a:pt x="0" y="12312"/>
                      </a:cubicBezTo>
                      <a:cubicBezTo>
                        <a:pt x="97" y="14997"/>
                        <a:pt x="5244" y="14251"/>
                        <a:pt x="8405" y="15401"/>
                      </a:cubicBezTo>
                      <a:cubicBezTo>
                        <a:pt x="9797" y="15906"/>
                        <a:pt x="10441" y="16854"/>
                        <a:pt x="10775" y="17736"/>
                      </a:cubicBezTo>
                      <a:cubicBezTo>
                        <a:pt x="10877" y="18005"/>
                        <a:pt x="10973" y="18197"/>
                        <a:pt x="11050" y="18197"/>
                      </a:cubicBezTo>
                      <a:cubicBezTo>
                        <a:pt x="11121" y="18197"/>
                        <a:pt x="11176" y="18035"/>
                        <a:pt x="11205" y="17623"/>
                      </a:cubicBezTo>
                      <a:cubicBezTo>
                        <a:pt x="11410" y="14646"/>
                        <a:pt x="11452" y="10656"/>
                        <a:pt x="11062" y="6925"/>
                      </a:cubicBezTo>
                      <a:cubicBezTo>
                        <a:pt x="10677" y="3230"/>
                        <a:pt x="8131" y="1"/>
                        <a:pt x="57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59">
                  <a:extLst>
                    <a:ext uri="{FF2B5EF4-FFF2-40B4-BE49-F238E27FC236}">
                      <a16:creationId xmlns:a16="http://schemas.microsoft.com/office/drawing/2014/main" id="{68D95402-E35A-BD01-9680-D2D8A388ABDD}"/>
                    </a:ext>
                  </a:extLst>
                </p:cNvPr>
                <p:cNvSpPr/>
                <p:nvPr/>
              </p:nvSpPr>
              <p:spPr>
                <a:xfrm>
                  <a:off x="2750400" y="1625275"/>
                  <a:ext cx="420425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7" h="2082" extrusionOk="0">
                      <a:moveTo>
                        <a:pt x="8556" y="0"/>
                      </a:moveTo>
                      <a:cubicBezTo>
                        <a:pt x="8545" y="0"/>
                        <a:pt x="8535" y="1"/>
                        <a:pt x="8527" y="1"/>
                      </a:cubicBezTo>
                      <a:lnTo>
                        <a:pt x="29" y="609"/>
                      </a:lnTo>
                      <a:cubicBezTo>
                        <a:pt x="13" y="610"/>
                        <a:pt x="1" y="624"/>
                        <a:pt x="1" y="640"/>
                      </a:cubicBezTo>
                      <a:lnTo>
                        <a:pt x="1" y="2053"/>
                      </a:lnTo>
                      <a:cubicBezTo>
                        <a:pt x="1" y="2069"/>
                        <a:pt x="13" y="2082"/>
                        <a:pt x="29" y="2082"/>
                      </a:cubicBezTo>
                      <a:lnTo>
                        <a:pt x="16788" y="2082"/>
                      </a:lnTo>
                      <a:cubicBezTo>
                        <a:pt x="16804" y="2082"/>
                        <a:pt x="16816" y="2069"/>
                        <a:pt x="16816" y="2053"/>
                      </a:cubicBezTo>
                      <a:lnTo>
                        <a:pt x="16816" y="640"/>
                      </a:lnTo>
                      <a:cubicBezTo>
                        <a:pt x="16816" y="624"/>
                        <a:pt x="16804" y="610"/>
                        <a:pt x="16788" y="609"/>
                      </a:cubicBezTo>
                      <a:lnTo>
                        <a:pt x="8584" y="1"/>
                      </a:lnTo>
                      <a:cubicBezTo>
                        <a:pt x="8576" y="1"/>
                        <a:pt x="8566" y="0"/>
                        <a:pt x="85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59">
                  <a:extLst>
                    <a:ext uri="{FF2B5EF4-FFF2-40B4-BE49-F238E27FC236}">
                      <a16:creationId xmlns:a16="http://schemas.microsoft.com/office/drawing/2014/main" id="{5E76A169-C3F7-4ACF-7F92-C2AB4404AA14}"/>
                    </a:ext>
                  </a:extLst>
                </p:cNvPr>
                <p:cNvSpPr/>
                <p:nvPr/>
              </p:nvSpPr>
              <p:spPr>
                <a:xfrm>
                  <a:off x="2744275" y="1666525"/>
                  <a:ext cx="478125" cy="2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5" h="863" extrusionOk="0">
                      <a:moveTo>
                        <a:pt x="30" y="1"/>
                      </a:moveTo>
                      <a:cubicBezTo>
                        <a:pt x="13" y="1"/>
                        <a:pt x="1" y="13"/>
                        <a:pt x="1" y="29"/>
                      </a:cubicBezTo>
                      <a:lnTo>
                        <a:pt x="1" y="834"/>
                      </a:lnTo>
                      <a:cubicBezTo>
                        <a:pt x="1" y="850"/>
                        <a:pt x="13" y="863"/>
                        <a:pt x="30" y="863"/>
                      </a:cubicBezTo>
                      <a:lnTo>
                        <a:pt x="19096" y="863"/>
                      </a:lnTo>
                      <a:cubicBezTo>
                        <a:pt x="19112" y="863"/>
                        <a:pt x="19124" y="850"/>
                        <a:pt x="19124" y="834"/>
                      </a:cubicBezTo>
                      <a:lnTo>
                        <a:pt x="19124" y="29"/>
                      </a:lnTo>
                      <a:cubicBezTo>
                        <a:pt x="19124" y="13"/>
                        <a:pt x="19112" y="1"/>
                        <a:pt x="190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59">
                  <a:extLst>
                    <a:ext uri="{FF2B5EF4-FFF2-40B4-BE49-F238E27FC236}">
                      <a16:creationId xmlns:a16="http://schemas.microsoft.com/office/drawing/2014/main" id="{4B7B07B3-913A-CFF3-EB2F-1BF7ACAFD59D}"/>
                    </a:ext>
                  </a:extLst>
                </p:cNvPr>
                <p:cNvSpPr/>
                <p:nvPr/>
              </p:nvSpPr>
              <p:spPr>
                <a:xfrm>
                  <a:off x="2403750" y="1025925"/>
                  <a:ext cx="634200" cy="2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8" h="9397" extrusionOk="0">
                      <a:moveTo>
                        <a:pt x="2730" y="1"/>
                      </a:moveTo>
                      <a:cubicBezTo>
                        <a:pt x="1807" y="1"/>
                        <a:pt x="1" y="1996"/>
                        <a:pt x="1150" y="3265"/>
                      </a:cubicBezTo>
                      <a:cubicBezTo>
                        <a:pt x="5052" y="7575"/>
                        <a:pt x="10541" y="9396"/>
                        <a:pt x="16044" y="9396"/>
                      </a:cubicBezTo>
                      <a:cubicBezTo>
                        <a:pt x="19251" y="9396"/>
                        <a:pt x="22463" y="8778"/>
                        <a:pt x="25368" y="7672"/>
                      </a:cubicBezTo>
                      <a:lnTo>
                        <a:pt x="24147" y="3624"/>
                      </a:lnTo>
                      <a:cubicBezTo>
                        <a:pt x="22217" y="4406"/>
                        <a:pt x="20163" y="4780"/>
                        <a:pt x="18092" y="4991"/>
                      </a:cubicBezTo>
                      <a:cubicBezTo>
                        <a:pt x="17009" y="5085"/>
                        <a:pt x="15962" y="5141"/>
                        <a:pt x="14949" y="5141"/>
                      </a:cubicBezTo>
                      <a:cubicBezTo>
                        <a:pt x="10377" y="5141"/>
                        <a:pt x="6496" y="4003"/>
                        <a:pt x="3070" y="141"/>
                      </a:cubicBezTo>
                      <a:cubicBezTo>
                        <a:pt x="2985" y="45"/>
                        <a:pt x="2867" y="1"/>
                        <a:pt x="27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59">
                  <a:extLst>
                    <a:ext uri="{FF2B5EF4-FFF2-40B4-BE49-F238E27FC236}">
                      <a16:creationId xmlns:a16="http://schemas.microsoft.com/office/drawing/2014/main" id="{92E9FDDC-FC85-6941-9264-CA259C9C69C5}"/>
                    </a:ext>
                  </a:extLst>
                </p:cNvPr>
                <p:cNvSpPr/>
                <p:nvPr/>
              </p:nvSpPr>
              <p:spPr>
                <a:xfrm>
                  <a:off x="2946575" y="893850"/>
                  <a:ext cx="133750" cy="1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0" h="4901" extrusionOk="0">
                      <a:moveTo>
                        <a:pt x="1551" y="0"/>
                      </a:moveTo>
                      <a:cubicBezTo>
                        <a:pt x="1314" y="0"/>
                        <a:pt x="1052" y="81"/>
                        <a:pt x="874" y="188"/>
                      </a:cubicBezTo>
                      <a:cubicBezTo>
                        <a:pt x="355" y="478"/>
                        <a:pt x="1" y="937"/>
                        <a:pt x="21" y="1540"/>
                      </a:cubicBezTo>
                      <a:cubicBezTo>
                        <a:pt x="21" y="1790"/>
                        <a:pt x="104" y="2020"/>
                        <a:pt x="250" y="2228"/>
                      </a:cubicBezTo>
                      <a:cubicBezTo>
                        <a:pt x="351" y="2025"/>
                        <a:pt x="606" y="1938"/>
                        <a:pt x="850" y="1938"/>
                      </a:cubicBezTo>
                      <a:cubicBezTo>
                        <a:pt x="1009" y="1938"/>
                        <a:pt x="1163" y="1975"/>
                        <a:pt x="1270" y="2040"/>
                      </a:cubicBezTo>
                      <a:cubicBezTo>
                        <a:pt x="1520" y="2207"/>
                        <a:pt x="1749" y="2539"/>
                        <a:pt x="1811" y="2811"/>
                      </a:cubicBezTo>
                      <a:cubicBezTo>
                        <a:pt x="1853" y="2998"/>
                        <a:pt x="1832" y="3206"/>
                        <a:pt x="1832" y="3393"/>
                      </a:cubicBezTo>
                      <a:lnTo>
                        <a:pt x="1853" y="3435"/>
                      </a:lnTo>
                      <a:cubicBezTo>
                        <a:pt x="1882" y="3276"/>
                        <a:pt x="2041" y="3127"/>
                        <a:pt x="2198" y="3127"/>
                      </a:cubicBezTo>
                      <a:cubicBezTo>
                        <a:pt x="2267" y="3127"/>
                        <a:pt x="2336" y="3156"/>
                        <a:pt x="2394" y="3227"/>
                      </a:cubicBezTo>
                      <a:cubicBezTo>
                        <a:pt x="2623" y="3517"/>
                        <a:pt x="2290" y="3809"/>
                        <a:pt x="2041" y="3871"/>
                      </a:cubicBezTo>
                      <a:cubicBezTo>
                        <a:pt x="2560" y="3914"/>
                        <a:pt x="2623" y="4184"/>
                        <a:pt x="2873" y="4579"/>
                      </a:cubicBezTo>
                      <a:cubicBezTo>
                        <a:pt x="3031" y="4810"/>
                        <a:pt x="3259" y="4901"/>
                        <a:pt x="3515" y="4901"/>
                      </a:cubicBezTo>
                      <a:cubicBezTo>
                        <a:pt x="3630" y="4901"/>
                        <a:pt x="3750" y="4883"/>
                        <a:pt x="3872" y="4851"/>
                      </a:cubicBezTo>
                      <a:cubicBezTo>
                        <a:pt x="4684" y="4663"/>
                        <a:pt x="5350" y="3851"/>
                        <a:pt x="5059" y="2998"/>
                      </a:cubicBezTo>
                      <a:cubicBezTo>
                        <a:pt x="4915" y="2602"/>
                        <a:pt x="4632" y="2377"/>
                        <a:pt x="4262" y="2377"/>
                      </a:cubicBezTo>
                      <a:cubicBezTo>
                        <a:pt x="4203" y="2377"/>
                        <a:pt x="4142" y="2383"/>
                        <a:pt x="4080" y="2394"/>
                      </a:cubicBezTo>
                      <a:cubicBezTo>
                        <a:pt x="4859" y="1436"/>
                        <a:pt x="4278" y="96"/>
                        <a:pt x="3056" y="96"/>
                      </a:cubicBezTo>
                      <a:cubicBezTo>
                        <a:pt x="3003" y="96"/>
                        <a:pt x="2949" y="99"/>
                        <a:pt x="2894" y="104"/>
                      </a:cubicBezTo>
                      <a:cubicBezTo>
                        <a:pt x="2560" y="145"/>
                        <a:pt x="2332" y="291"/>
                        <a:pt x="2124" y="562"/>
                      </a:cubicBezTo>
                      <a:cubicBezTo>
                        <a:pt x="2147" y="145"/>
                        <a:pt x="1871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59">
                  <a:extLst>
                    <a:ext uri="{FF2B5EF4-FFF2-40B4-BE49-F238E27FC236}">
                      <a16:creationId xmlns:a16="http://schemas.microsoft.com/office/drawing/2014/main" id="{DB6ED3B3-DBA0-D7D3-28FA-CDB9D6CE09D2}"/>
                    </a:ext>
                  </a:extLst>
                </p:cNvPr>
                <p:cNvSpPr/>
                <p:nvPr/>
              </p:nvSpPr>
              <p:spPr>
                <a:xfrm>
                  <a:off x="3113175" y="1677325"/>
                  <a:ext cx="1771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4" h="21379" extrusionOk="0">
                      <a:moveTo>
                        <a:pt x="3571" y="1"/>
                      </a:moveTo>
                      <a:cubicBezTo>
                        <a:pt x="3570" y="1"/>
                        <a:pt x="3569" y="1"/>
                        <a:pt x="3568" y="1"/>
                      </a:cubicBezTo>
                      <a:lnTo>
                        <a:pt x="26" y="171"/>
                      </a:lnTo>
                      <a:cubicBezTo>
                        <a:pt x="10" y="172"/>
                        <a:pt x="1" y="185"/>
                        <a:pt x="5" y="201"/>
                      </a:cubicBezTo>
                      <a:lnTo>
                        <a:pt x="6024" y="21355"/>
                      </a:lnTo>
                      <a:cubicBezTo>
                        <a:pt x="6027" y="21369"/>
                        <a:pt x="6040" y="21379"/>
                        <a:pt x="6055" y="21379"/>
                      </a:cubicBezTo>
                      <a:cubicBezTo>
                        <a:pt x="6056" y="21379"/>
                        <a:pt x="6058" y="21379"/>
                        <a:pt x="6059" y="21378"/>
                      </a:cubicBezTo>
                      <a:lnTo>
                        <a:pt x="7057" y="21214"/>
                      </a:lnTo>
                      <a:cubicBezTo>
                        <a:pt x="7073" y="21212"/>
                        <a:pt x="7083" y="21197"/>
                        <a:pt x="7081" y="21181"/>
                      </a:cubicBezTo>
                      <a:lnTo>
                        <a:pt x="3602" y="28"/>
                      </a:lnTo>
                      <a:cubicBezTo>
                        <a:pt x="3600" y="13"/>
                        <a:pt x="3586" y="1"/>
                        <a:pt x="357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59">
                  <a:extLst>
                    <a:ext uri="{FF2B5EF4-FFF2-40B4-BE49-F238E27FC236}">
                      <a16:creationId xmlns:a16="http://schemas.microsoft.com/office/drawing/2014/main" id="{6B5CA99B-2511-4A92-8B6F-3A8A22F49596}"/>
                    </a:ext>
                  </a:extLst>
                </p:cNvPr>
                <p:cNvSpPr/>
                <p:nvPr/>
              </p:nvSpPr>
              <p:spPr>
                <a:xfrm>
                  <a:off x="2687550" y="1677325"/>
                  <a:ext cx="1794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21379" extrusionOk="0">
                      <a:moveTo>
                        <a:pt x="3514" y="1"/>
                      </a:moveTo>
                      <a:cubicBezTo>
                        <a:pt x="3498" y="1"/>
                        <a:pt x="3485" y="13"/>
                        <a:pt x="3482" y="27"/>
                      </a:cubicBezTo>
                      <a:lnTo>
                        <a:pt x="3" y="21181"/>
                      </a:lnTo>
                      <a:cubicBezTo>
                        <a:pt x="1" y="21197"/>
                        <a:pt x="11" y="21212"/>
                        <a:pt x="27" y="21214"/>
                      </a:cubicBezTo>
                      <a:lnTo>
                        <a:pt x="1025" y="21378"/>
                      </a:lnTo>
                      <a:cubicBezTo>
                        <a:pt x="1026" y="21379"/>
                        <a:pt x="1028" y="21379"/>
                        <a:pt x="1029" y="21379"/>
                      </a:cubicBezTo>
                      <a:cubicBezTo>
                        <a:pt x="1043" y="21379"/>
                        <a:pt x="1058" y="21369"/>
                        <a:pt x="1061" y="21355"/>
                      </a:cubicBezTo>
                      <a:lnTo>
                        <a:pt x="7171" y="201"/>
                      </a:lnTo>
                      <a:cubicBezTo>
                        <a:pt x="7175" y="185"/>
                        <a:pt x="7166" y="172"/>
                        <a:pt x="7150" y="171"/>
                      </a:cubicBezTo>
                      <a:lnTo>
                        <a:pt x="3516" y="1"/>
                      </a:lnTo>
                      <a:cubicBezTo>
                        <a:pt x="3515" y="1"/>
                        <a:pt x="3514" y="1"/>
                        <a:pt x="35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31" name="Google Shape;2131;p59">
            <a:extLst>
              <a:ext uri="{FF2B5EF4-FFF2-40B4-BE49-F238E27FC236}">
                <a16:creationId xmlns:a16="http://schemas.microsoft.com/office/drawing/2014/main" id="{189784CD-55CA-3E11-4054-C3206896FAD7}"/>
              </a:ext>
            </a:extLst>
          </p:cNvPr>
          <p:cNvGrpSpPr/>
          <p:nvPr/>
        </p:nvGrpSpPr>
        <p:grpSpPr>
          <a:xfrm>
            <a:off x="3013195" y="254250"/>
            <a:ext cx="2655755" cy="3720425"/>
            <a:chOff x="3013195" y="254250"/>
            <a:chExt cx="2655755" cy="3720425"/>
          </a:xfrm>
        </p:grpSpPr>
        <p:sp>
          <p:nvSpPr>
            <p:cNvPr id="2132" name="Google Shape;2132;p59">
              <a:extLst>
                <a:ext uri="{FF2B5EF4-FFF2-40B4-BE49-F238E27FC236}">
                  <a16:creationId xmlns:a16="http://schemas.microsoft.com/office/drawing/2014/main" id="{709048F3-3835-1DFB-A92A-C55917C11ACB}"/>
                </a:ext>
              </a:extLst>
            </p:cNvPr>
            <p:cNvSpPr/>
            <p:nvPr/>
          </p:nvSpPr>
          <p:spPr>
            <a:xfrm flipH="1">
              <a:off x="5202750" y="3508475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>
              <a:extLst>
                <a:ext uri="{FF2B5EF4-FFF2-40B4-BE49-F238E27FC236}">
                  <a16:creationId xmlns:a16="http://schemas.microsoft.com/office/drawing/2014/main" id="{A9B4201F-86C1-232F-1B04-9A4063C5F122}"/>
                </a:ext>
              </a:extLst>
            </p:cNvPr>
            <p:cNvSpPr/>
            <p:nvPr/>
          </p:nvSpPr>
          <p:spPr>
            <a:xfrm flipH="1">
              <a:off x="3499905" y="254250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4" name="Google Shape;2134;p59">
              <a:extLst>
                <a:ext uri="{FF2B5EF4-FFF2-40B4-BE49-F238E27FC236}">
                  <a16:creationId xmlns:a16="http://schemas.microsoft.com/office/drawing/2014/main" id="{0B909295-E94F-DB8A-25DB-F7FE3E0C9384}"/>
                </a:ext>
              </a:extLst>
            </p:cNvPr>
            <p:cNvGrpSpPr/>
            <p:nvPr/>
          </p:nvGrpSpPr>
          <p:grpSpPr>
            <a:xfrm>
              <a:off x="3013195" y="598112"/>
              <a:ext cx="373871" cy="373871"/>
              <a:chOff x="1138350" y="1124300"/>
              <a:chExt cx="676200" cy="676200"/>
            </a:xfrm>
          </p:grpSpPr>
          <p:cxnSp>
            <p:nvCxnSpPr>
              <p:cNvPr id="2135" name="Google Shape;2135;p59">
                <a:extLst>
                  <a:ext uri="{FF2B5EF4-FFF2-40B4-BE49-F238E27FC236}">
                    <a16:creationId xmlns:a16="http://schemas.microsoft.com/office/drawing/2014/main" id="{A6A342BE-8248-A0A6-35E8-F2402A24650B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59">
                <a:extLst>
                  <a:ext uri="{FF2B5EF4-FFF2-40B4-BE49-F238E27FC236}">
                    <a16:creationId xmlns:a16="http://schemas.microsoft.com/office/drawing/2014/main" id="{B9794348-0919-55C3-7386-CA2A3BB7FCE6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ctangle 1"/>
          <p:cNvSpPr/>
          <p:nvPr/>
        </p:nvSpPr>
        <p:spPr>
          <a:xfrm>
            <a:off x="798216" y="365144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u="sng" dirty="0">
                <a:latin typeface="Times New Roman" pitchFamily="18" charset="0"/>
                <a:cs typeface="Times New Roman" pitchFamily="18" charset="0"/>
                <a:hlinkClick r:id="rId3"/>
              </a:rPr>
              <a:t>https://www.instagram.com/ichef2025?igsh=ajFvOGFobXFoNGtl&amp;utm_source=qr</a:t>
            </a:r>
            <a:r>
              <a:rPr lang="en-US" u="sng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4950" y="1150304"/>
            <a:ext cx="34131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dk1"/>
                </a:solidFill>
                <a:highlight>
                  <a:schemeClr val="accent1"/>
                </a:highlight>
                <a:latin typeface="Poppins ExtraBold"/>
                <a:ea typeface="Poppins ExtraBold"/>
                <a:cs typeface="Poppins ExtraBold"/>
                <a:sym typeface="Poppins ExtraBold"/>
              </a:rPr>
              <a:t>Instagram</a:t>
            </a:r>
            <a:r>
              <a:rPr lang="en-US" sz="4400" dirty="0">
                <a:solidFill>
                  <a:schemeClr val="dk1"/>
                </a:solidFill>
                <a:highlight>
                  <a:schemeClr val="accent1"/>
                </a:highlight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9209109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>
          <a:extLst>
            <a:ext uri="{FF2B5EF4-FFF2-40B4-BE49-F238E27FC236}">
              <a16:creationId xmlns:a16="http://schemas.microsoft.com/office/drawing/2014/main" id="{8A032580-20C0-70DA-6AD1-0B1F41B1E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>
            <a:extLst>
              <a:ext uri="{FF2B5EF4-FFF2-40B4-BE49-F238E27FC236}">
                <a16:creationId xmlns:a16="http://schemas.microsoft.com/office/drawing/2014/main" id="{EE04B88C-61D7-22CF-1153-84E3EBADD393}"/>
              </a:ext>
            </a:extLst>
          </p:cNvPr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3" name="Google Shape;2083;p58">
            <a:extLst>
              <a:ext uri="{FF2B5EF4-FFF2-40B4-BE49-F238E27FC236}">
                <a16:creationId xmlns:a16="http://schemas.microsoft.com/office/drawing/2014/main" id="{DCF2DD04-B61F-452C-9297-64BF59D2803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lvl="0"/>
            <a:r>
              <a:rPr lang="en" dirty="0"/>
              <a:t>Instagram Marketing Strategy</a:t>
            </a:r>
            <a:endParaRPr dirty="0"/>
          </a:p>
        </p:txBody>
      </p:sp>
      <p:grpSp>
        <p:nvGrpSpPr>
          <p:cNvPr id="2087" name="Google Shape;2087;p58">
            <a:extLst>
              <a:ext uri="{FF2B5EF4-FFF2-40B4-BE49-F238E27FC236}">
                <a16:creationId xmlns:a16="http://schemas.microsoft.com/office/drawing/2014/main" id="{DC865E57-61E4-CED5-096A-425172861F81}"/>
              </a:ext>
            </a:extLst>
          </p:cNvPr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>
              <a:extLst>
                <a:ext uri="{FF2B5EF4-FFF2-40B4-BE49-F238E27FC236}">
                  <a16:creationId xmlns:a16="http://schemas.microsoft.com/office/drawing/2014/main" id="{A62F3A85-DDB0-5655-83A2-9C9A553419C5}"/>
                </a:ext>
              </a:extLst>
            </p:cNvPr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>
              <a:extLst>
                <a:ext uri="{FF2B5EF4-FFF2-40B4-BE49-F238E27FC236}">
                  <a16:creationId xmlns:a16="http://schemas.microsoft.com/office/drawing/2014/main" id="{C0245D94-029C-7760-3BB9-0A4C9F50E533}"/>
                </a:ext>
              </a:extLst>
            </p:cNvPr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5A8A14-B380-C55E-CC00-DD0728879597}"/>
              </a:ext>
            </a:extLst>
          </p:cNvPr>
          <p:cNvSpPr txBox="1"/>
          <p:nvPr/>
        </p:nvSpPr>
        <p:spPr>
          <a:xfrm>
            <a:off x="565265" y="1350518"/>
            <a:ext cx="7261999" cy="340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400"/>
              </a:spcBef>
              <a:spcAft>
                <a:spcPts val="1400"/>
              </a:spcAft>
              <a:buNone/>
            </a:pPr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Key Themes:</a:t>
            </a:r>
          </a:p>
          <a:p>
            <a:pPr marL="285750" marR="0" indent="-285750" algn="just">
              <a:spcBef>
                <a:spcPts val="1400"/>
              </a:spcBef>
              <a:spcAft>
                <a:spcPts val="1400"/>
              </a:spcAft>
              <a:buFont typeface="Arial" pitchFamily="34" charset="0"/>
              <a:buChar char="•"/>
            </a:pPr>
            <a:r>
              <a:rPr lang="en-US" sz="1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Showcasing AI-Driven Recipe Innovations:</a:t>
            </a:r>
            <a:endParaRPr lang="en-US" sz="12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fontAlgn="base"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1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Creative Recipe Creations </a:t>
            </a:r>
            <a:endParaRPr lang="en-US" sz="12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fontAlgn="base"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1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Collaborations with Famous Egyptian Chefs:</a:t>
            </a:r>
            <a:endParaRPr lang="en-US" sz="12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fontAlgn="base"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1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User feedback &amp; Content Recycling:</a:t>
            </a:r>
            <a:endParaRPr lang="en-US" sz="12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Content Formats:</a:t>
            </a:r>
          </a:p>
          <a:p>
            <a:pPr marL="342900" marR="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Feed Posts: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Static posts, carousels, reels, and IGTV sessions (3 times per week).</a:t>
            </a:r>
            <a:endParaRPr lang="en-US" sz="12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Stories: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Daily behind-the-scenes, polls, Q&amp;As, and interactive elements.</a:t>
            </a:r>
            <a:endParaRPr lang="en-US" sz="12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7000"/>
              </a:lnSpc>
              <a:spcAft>
                <a:spcPts val="14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Language: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All captions and on-screen text in local Arabic with culturally relevant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hashtags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2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364981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72007"/>
              </p:ext>
            </p:extLst>
          </p:nvPr>
        </p:nvGraphicFramePr>
        <p:xfrm>
          <a:off x="665683" y="958291"/>
          <a:ext cx="7841895" cy="400563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861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0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07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Week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Day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Content type &amp; Details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Stories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(Additional Engagement)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44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Monday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poster: logo and app teaser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rhetorical question about the app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Wednesday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reel: launching the app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check out the latest reel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Friday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reel: Content recycling and stitch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meal prep difficulties 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016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Monday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Tutorial AI feature &amp; recipe showcase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Quick tutorials; BTS snaps of recipe creation; interactive poll.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0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Wednesday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Content Recycling with Local Twist.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Snippets from original posts with added commentary; opinion poll.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Friday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poster: Behind-the-scenes team vibe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snapshots; mini-interviews; candid moments.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016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Monday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poster: fanbase suggestion 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Teasers from the collaboration; BTS prep clips; “Ask the Chef”.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Wednesday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memes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Quick facts about local trends; interactive quizzes; polls.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Friday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Recap &amp; Call-to-Action.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Recap stories; thank-you messages; final poll/Q&amp;A.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4016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7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Monday 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Poster: “Meet the Tech Behind I-Chef”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Tech trivia quiz; feature the dev team; “Guess what’s coming next?”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34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Wednesday 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Reel: User Reactions &amp; First Impressions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Poll: “Would you try I-Chef?”; fan shoutouts; reaction stickers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34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Friday 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“Create a Meal Plan with I-Chef in 60 Seconds”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Swipe tutorial series; Q&amp;A box; countdown to next update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68097" y="374157"/>
            <a:ext cx="71981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Instagram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000" dirty="0">
                <a:latin typeface="Poppins ExtraBold"/>
                <a:ea typeface="Poppins ExtraBold"/>
                <a:cs typeface="Poppins ExtraBold"/>
                <a:sym typeface="Poppins ExtraBold"/>
              </a:rPr>
              <a:t>1-Month Content Calendar Sample</a:t>
            </a:r>
          </a:p>
        </p:txBody>
      </p:sp>
    </p:spTree>
    <p:extLst>
      <p:ext uri="{BB962C8B-B14F-4D97-AF65-F5344CB8AC3E}">
        <p14:creationId xmlns:p14="http://schemas.microsoft.com/office/powerpoint/2010/main" val="3290206200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7" y="764223"/>
            <a:ext cx="1826641" cy="3763885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51" y="764223"/>
            <a:ext cx="1824889" cy="3763885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77" y="764223"/>
            <a:ext cx="1834871" cy="3763885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09" y="764223"/>
            <a:ext cx="1900708" cy="3763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0777095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>
          <a:extLst>
            <a:ext uri="{FF2B5EF4-FFF2-40B4-BE49-F238E27FC236}">
              <a16:creationId xmlns:a16="http://schemas.microsoft.com/office/drawing/2014/main" id="{D23C01DD-2056-52CF-F382-EF7A9CFFB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9">
            <a:extLst>
              <a:ext uri="{FF2B5EF4-FFF2-40B4-BE49-F238E27FC236}">
                <a16:creationId xmlns:a16="http://schemas.microsoft.com/office/drawing/2014/main" id="{CD25A73A-7655-9502-B77A-54AE5D1A98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197900"/>
            <a:ext cx="55491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YouTube MARKETING STRATEGY</a:t>
            </a:r>
            <a:endParaRPr sz="4400" dirty="0"/>
          </a:p>
        </p:txBody>
      </p:sp>
      <p:cxnSp>
        <p:nvCxnSpPr>
          <p:cNvPr id="2096" name="Google Shape;2096;p59">
            <a:extLst>
              <a:ext uri="{FF2B5EF4-FFF2-40B4-BE49-F238E27FC236}">
                <a16:creationId xmlns:a16="http://schemas.microsoft.com/office/drawing/2014/main" id="{C2AAD295-C368-FF94-F4F3-D0C949F9665D}"/>
              </a:ext>
            </a:extLst>
          </p:cNvPr>
          <p:cNvCxnSpPr/>
          <p:nvPr/>
        </p:nvCxnSpPr>
        <p:spPr>
          <a:xfrm>
            <a:off x="833976" y="2655175"/>
            <a:ext cx="5019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7" name="Google Shape;2097;p59">
            <a:extLst>
              <a:ext uri="{FF2B5EF4-FFF2-40B4-BE49-F238E27FC236}">
                <a16:creationId xmlns:a16="http://schemas.microsoft.com/office/drawing/2014/main" id="{0F0BA8E2-33E8-C464-5B0F-5C81851CA31C}"/>
              </a:ext>
            </a:extLst>
          </p:cNvPr>
          <p:cNvGrpSpPr/>
          <p:nvPr/>
        </p:nvGrpSpPr>
        <p:grpSpPr>
          <a:xfrm>
            <a:off x="5668945" y="898013"/>
            <a:ext cx="2759911" cy="3710463"/>
            <a:chOff x="5668945" y="898013"/>
            <a:chExt cx="2759911" cy="3710463"/>
          </a:xfrm>
        </p:grpSpPr>
        <p:grpSp>
          <p:nvGrpSpPr>
            <p:cNvPr id="2098" name="Google Shape;2098;p59">
              <a:extLst>
                <a:ext uri="{FF2B5EF4-FFF2-40B4-BE49-F238E27FC236}">
                  <a16:creationId xmlns:a16="http://schemas.microsoft.com/office/drawing/2014/main" id="{D2962598-DD40-2CFA-D786-22F646CF082E}"/>
                </a:ext>
              </a:extLst>
            </p:cNvPr>
            <p:cNvGrpSpPr/>
            <p:nvPr/>
          </p:nvGrpSpPr>
          <p:grpSpPr>
            <a:xfrm>
              <a:off x="6792573" y="898013"/>
              <a:ext cx="909160" cy="666021"/>
              <a:chOff x="2076625" y="495650"/>
              <a:chExt cx="1053000" cy="771393"/>
            </a:xfrm>
          </p:grpSpPr>
          <p:sp>
            <p:nvSpPr>
              <p:cNvPr id="2099" name="Google Shape;2099;p59">
                <a:extLst>
                  <a:ext uri="{FF2B5EF4-FFF2-40B4-BE49-F238E27FC236}">
                    <a16:creationId xmlns:a16="http://schemas.microsoft.com/office/drawing/2014/main" id="{D361CB1C-7452-6EEE-F1E8-02633FEDA41E}"/>
                  </a:ext>
                </a:extLst>
              </p:cNvPr>
              <p:cNvSpPr/>
              <p:nvPr/>
            </p:nvSpPr>
            <p:spPr>
              <a:xfrm>
                <a:off x="2076625" y="495650"/>
                <a:ext cx="1053000" cy="6015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59">
                <a:extLst>
                  <a:ext uri="{FF2B5EF4-FFF2-40B4-BE49-F238E27FC236}">
                    <a16:creationId xmlns:a16="http://schemas.microsoft.com/office/drawing/2014/main" id="{F66D0A98-1702-BD5F-DBF9-28DE1697256C}"/>
                  </a:ext>
                </a:extLst>
              </p:cNvPr>
              <p:cNvSpPr/>
              <p:nvPr/>
            </p:nvSpPr>
            <p:spPr>
              <a:xfrm>
                <a:off x="2809892" y="951350"/>
                <a:ext cx="194918" cy="315692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537" extrusionOk="0">
                    <a:moveTo>
                      <a:pt x="3071" y="0"/>
                    </a:moveTo>
                    <a:lnTo>
                      <a:pt x="0" y="2437"/>
                    </a:lnTo>
                    <a:lnTo>
                      <a:pt x="3071" y="5537"/>
                    </a:lnTo>
                    <a:lnTo>
                      <a:pt x="30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1" name="Google Shape;2101;p59">
                <a:extLst>
                  <a:ext uri="{FF2B5EF4-FFF2-40B4-BE49-F238E27FC236}">
                    <a16:creationId xmlns:a16="http://schemas.microsoft.com/office/drawing/2014/main" id="{8FCBE9E5-AA72-5A9D-CBDD-E355E40377DB}"/>
                  </a:ext>
                </a:extLst>
              </p:cNvPr>
              <p:cNvGrpSpPr/>
              <p:nvPr/>
            </p:nvGrpSpPr>
            <p:grpSpPr>
              <a:xfrm>
                <a:off x="2238088" y="634937"/>
                <a:ext cx="729996" cy="322925"/>
                <a:chOff x="2238088" y="611200"/>
                <a:chExt cx="729996" cy="322925"/>
              </a:xfrm>
            </p:grpSpPr>
            <p:sp>
              <p:nvSpPr>
                <p:cNvPr id="2102" name="Google Shape;2102;p59">
                  <a:extLst>
                    <a:ext uri="{FF2B5EF4-FFF2-40B4-BE49-F238E27FC236}">
                      <a16:creationId xmlns:a16="http://schemas.microsoft.com/office/drawing/2014/main" id="{BDE7BBB0-FED3-DD3D-22D7-394913DB0155}"/>
                    </a:ext>
                  </a:extLst>
                </p:cNvPr>
                <p:cNvSpPr/>
                <p:nvPr/>
              </p:nvSpPr>
              <p:spPr>
                <a:xfrm>
                  <a:off x="2238088" y="611200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3"/>
                      </a:lnTo>
                      <a:lnTo>
                        <a:pt x="11094" y="693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59">
                  <a:extLst>
                    <a:ext uri="{FF2B5EF4-FFF2-40B4-BE49-F238E27FC236}">
                      <a16:creationId xmlns:a16="http://schemas.microsoft.com/office/drawing/2014/main" id="{844072CA-1B78-B5C8-F436-651ABF681061}"/>
                    </a:ext>
                  </a:extLst>
                </p:cNvPr>
                <p:cNvSpPr/>
                <p:nvPr/>
              </p:nvSpPr>
              <p:spPr>
                <a:xfrm>
                  <a:off x="2238088" y="703643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59">
                  <a:extLst>
                    <a:ext uri="{FF2B5EF4-FFF2-40B4-BE49-F238E27FC236}">
                      <a16:creationId xmlns:a16="http://schemas.microsoft.com/office/drawing/2014/main" id="{3DEB3942-73E3-9DFF-E4A9-C66B6378EDA5}"/>
                    </a:ext>
                  </a:extLst>
                </p:cNvPr>
                <p:cNvSpPr/>
                <p:nvPr/>
              </p:nvSpPr>
              <p:spPr>
                <a:xfrm>
                  <a:off x="2238088" y="796152"/>
                  <a:ext cx="729996" cy="4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2" extrusionOk="0">
                      <a:moveTo>
                        <a:pt x="0" y="0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59">
                  <a:extLst>
                    <a:ext uri="{FF2B5EF4-FFF2-40B4-BE49-F238E27FC236}">
                      <a16:creationId xmlns:a16="http://schemas.microsoft.com/office/drawing/2014/main" id="{7FE504BA-D973-0EA2-F42E-4B6FE57220E8}"/>
                    </a:ext>
                  </a:extLst>
                </p:cNvPr>
                <p:cNvSpPr/>
                <p:nvPr/>
              </p:nvSpPr>
              <p:spPr>
                <a:xfrm>
                  <a:off x="2238088" y="888529"/>
                  <a:ext cx="410890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6245" y="692"/>
                      </a:lnTo>
                      <a:lnTo>
                        <a:pt x="62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06" name="Google Shape;2106;p59">
              <a:extLst>
                <a:ext uri="{FF2B5EF4-FFF2-40B4-BE49-F238E27FC236}">
                  <a16:creationId xmlns:a16="http://schemas.microsoft.com/office/drawing/2014/main" id="{D15937BF-FEC9-51F6-1F83-93B2CD9228DD}"/>
                </a:ext>
              </a:extLst>
            </p:cNvPr>
            <p:cNvGrpSpPr/>
            <p:nvPr/>
          </p:nvGrpSpPr>
          <p:grpSpPr>
            <a:xfrm>
              <a:off x="5668945" y="1564016"/>
              <a:ext cx="2759911" cy="3044460"/>
              <a:chOff x="2051925" y="851550"/>
              <a:chExt cx="1238350" cy="1366025"/>
            </a:xfrm>
          </p:grpSpPr>
          <p:sp>
            <p:nvSpPr>
              <p:cNvPr id="2107" name="Google Shape;2107;p59">
                <a:extLst>
                  <a:ext uri="{FF2B5EF4-FFF2-40B4-BE49-F238E27FC236}">
                    <a16:creationId xmlns:a16="http://schemas.microsoft.com/office/drawing/2014/main" id="{2BE29C51-0DDF-0810-CAE5-76C5984959B0}"/>
                  </a:ext>
                </a:extLst>
              </p:cNvPr>
              <p:cNvSpPr/>
              <p:nvPr/>
            </p:nvSpPr>
            <p:spPr>
              <a:xfrm>
                <a:off x="3161175" y="1148725"/>
                <a:ext cx="52050" cy="42037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6815" extrusionOk="0">
                    <a:moveTo>
                      <a:pt x="640" y="0"/>
                    </a:moveTo>
                    <a:cubicBezTo>
                      <a:pt x="624" y="0"/>
                      <a:pt x="611" y="13"/>
                      <a:pt x="609" y="29"/>
                    </a:cubicBezTo>
                    <a:lnTo>
                      <a:pt x="1" y="8232"/>
                    </a:lnTo>
                    <a:cubicBezTo>
                      <a:pt x="0" y="8247"/>
                      <a:pt x="0" y="8274"/>
                      <a:pt x="1" y="8289"/>
                    </a:cubicBezTo>
                    <a:lnTo>
                      <a:pt x="609" y="16786"/>
                    </a:lnTo>
                    <a:cubicBezTo>
                      <a:pt x="611" y="16802"/>
                      <a:pt x="624" y="16815"/>
                      <a:pt x="640" y="16815"/>
                    </a:cubicBezTo>
                    <a:lnTo>
                      <a:pt x="2053" y="16815"/>
                    </a:lnTo>
                    <a:cubicBezTo>
                      <a:pt x="2069" y="16815"/>
                      <a:pt x="2082" y="16802"/>
                      <a:pt x="2082" y="16786"/>
                    </a:cubicBezTo>
                    <a:lnTo>
                      <a:pt x="2082" y="29"/>
                    </a:lnTo>
                    <a:cubicBezTo>
                      <a:pt x="2082" y="13"/>
                      <a:pt x="2069" y="0"/>
                      <a:pt x="2053" y="0"/>
                    </a:cubicBezTo>
                    <a:close/>
                  </a:path>
                </a:pathLst>
              </a:custGeom>
              <a:solidFill>
                <a:srgbClr val="FEF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9">
                <a:extLst>
                  <a:ext uri="{FF2B5EF4-FFF2-40B4-BE49-F238E27FC236}">
                    <a16:creationId xmlns:a16="http://schemas.microsoft.com/office/drawing/2014/main" id="{8B02639F-AA6C-7124-9A06-DE55CBDC3D17}"/>
                  </a:ext>
                </a:extLst>
              </p:cNvPr>
              <p:cNvSpPr/>
              <p:nvPr/>
            </p:nvSpPr>
            <p:spPr>
              <a:xfrm>
                <a:off x="3202425" y="1148725"/>
                <a:ext cx="21575" cy="5393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1575" extrusionOk="0">
                    <a:moveTo>
                      <a:pt x="30" y="0"/>
                    </a:moveTo>
                    <a:cubicBezTo>
                      <a:pt x="13" y="0"/>
                      <a:pt x="1" y="13"/>
                      <a:pt x="1" y="29"/>
                    </a:cubicBezTo>
                    <a:lnTo>
                      <a:pt x="1" y="21546"/>
                    </a:lnTo>
                    <a:cubicBezTo>
                      <a:pt x="1" y="21562"/>
                      <a:pt x="13" y="21575"/>
                      <a:pt x="30" y="21575"/>
                    </a:cubicBezTo>
                    <a:lnTo>
                      <a:pt x="834" y="21575"/>
                    </a:lnTo>
                    <a:cubicBezTo>
                      <a:pt x="850" y="21575"/>
                      <a:pt x="863" y="21562"/>
                      <a:pt x="863" y="21546"/>
                    </a:cubicBezTo>
                    <a:lnTo>
                      <a:pt x="863" y="29"/>
                    </a:lnTo>
                    <a:cubicBezTo>
                      <a:pt x="863" y="13"/>
                      <a:pt x="850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9" name="Google Shape;2109;p59">
                <a:extLst>
                  <a:ext uri="{FF2B5EF4-FFF2-40B4-BE49-F238E27FC236}">
                    <a16:creationId xmlns:a16="http://schemas.microsoft.com/office/drawing/2014/main" id="{D3369F25-3D4D-E8AB-CB3B-699DBD36B023}"/>
                  </a:ext>
                </a:extLst>
              </p:cNvPr>
              <p:cNvGrpSpPr/>
              <p:nvPr/>
            </p:nvGrpSpPr>
            <p:grpSpPr>
              <a:xfrm>
                <a:off x="2051925" y="851550"/>
                <a:ext cx="1238350" cy="1366025"/>
                <a:chOff x="2051925" y="851550"/>
                <a:chExt cx="1238350" cy="1366025"/>
              </a:xfrm>
            </p:grpSpPr>
            <p:sp>
              <p:nvSpPr>
                <p:cNvPr id="2110" name="Google Shape;2110;p59">
                  <a:extLst>
                    <a:ext uri="{FF2B5EF4-FFF2-40B4-BE49-F238E27FC236}">
                      <a16:creationId xmlns:a16="http://schemas.microsoft.com/office/drawing/2014/main" id="{48E9723C-921B-86CF-0EFA-5C3EF7C50A90}"/>
                    </a:ext>
                  </a:extLst>
                </p:cNvPr>
                <p:cNvSpPr/>
                <p:nvPr/>
              </p:nvSpPr>
              <p:spPr>
                <a:xfrm>
                  <a:off x="2051925" y="1988375"/>
                  <a:ext cx="271850" cy="1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4" h="7743" extrusionOk="0">
                      <a:moveTo>
                        <a:pt x="5575" y="1"/>
                      </a:moveTo>
                      <a:cubicBezTo>
                        <a:pt x="5498" y="1"/>
                        <a:pt x="5431" y="12"/>
                        <a:pt x="5372" y="37"/>
                      </a:cubicBezTo>
                      <a:cubicBezTo>
                        <a:pt x="4286" y="491"/>
                        <a:pt x="0" y="2332"/>
                        <a:pt x="1196" y="3335"/>
                      </a:cubicBezTo>
                      <a:cubicBezTo>
                        <a:pt x="2391" y="4339"/>
                        <a:pt x="8555" y="7634"/>
                        <a:pt x="9010" y="7740"/>
                      </a:cubicBezTo>
                      <a:cubicBezTo>
                        <a:pt x="9017" y="7741"/>
                        <a:pt x="9024" y="7742"/>
                        <a:pt x="9032" y="7742"/>
                      </a:cubicBezTo>
                      <a:cubicBezTo>
                        <a:pt x="9495" y="7742"/>
                        <a:pt x="10471" y="4436"/>
                        <a:pt x="10873" y="3595"/>
                      </a:cubicBezTo>
                      <a:cubicBezTo>
                        <a:pt x="10873" y="3595"/>
                        <a:pt x="6919" y="1"/>
                        <a:pt x="5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59">
                  <a:extLst>
                    <a:ext uri="{FF2B5EF4-FFF2-40B4-BE49-F238E27FC236}">
                      <a16:creationId xmlns:a16="http://schemas.microsoft.com/office/drawing/2014/main" id="{0E6853B7-F1B3-0FF1-8518-2658F288ED62}"/>
                    </a:ext>
                  </a:extLst>
                </p:cNvPr>
                <p:cNvSpPr/>
                <p:nvPr/>
              </p:nvSpPr>
              <p:spPr>
                <a:xfrm>
                  <a:off x="2100750" y="1479050"/>
                  <a:ext cx="454225" cy="62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9" h="25169" extrusionOk="0">
                      <a:moveTo>
                        <a:pt x="16364" y="1"/>
                      </a:moveTo>
                      <a:cubicBezTo>
                        <a:pt x="16364" y="1"/>
                        <a:pt x="4187" y="15932"/>
                        <a:pt x="2210" y="18227"/>
                      </a:cubicBezTo>
                      <a:cubicBezTo>
                        <a:pt x="0" y="20793"/>
                        <a:pt x="6114" y="25168"/>
                        <a:pt x="8803" y="25168"/>
                      </a:cubicBezTo>
                      <a:cubicBezTo>
                        <a:pt x="9280" y="25168"/>
                        <a:pt x="9650" y="25031"/>
                        <a:pt x="9846" y="24721"/>
                      </a:cubicBezTo>
                      <a:cubicBezTo>
                        <a:pt x="10984" y="22926"/>
                        <a:pt x="18168" y="11699"/>
                        <a:pt x="18168" y="11699"/>
                      </a:cubicBezTo>
                      <a:lnTo>
                        <a:pt x="163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59">
                  <a:extLst>
                    <a:ext uri="{FF2B5EF4-FFF2-40B4-BE49-F238E27FC236}">
                      <a16:creationId xmlns:a16="http://schemas.microsoft.com/office/drawing/2014/main" id="{946AC58D-7E08-7BD4-1731-C02EED1AB529}"/>
                    </a:ext>
                  </a:extLst>
                </p:cNvPr>
                <p:cNvSpPr/>
                <p:nvPr/>
              </p:nvSpPr>
              <p:spPr>
                <a:xfrm>
                  <a:off x="2439125" y="851550"/>
                  <a:ext cx="96425" cy="9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7" h="3692" extrusionOk="0">
                      <a:moveTo>
                        <a:pt x="1640" y="0"/>
                      </a:moveTo>
                      <a:cubicBezTo>
                        <a:pt x="1272" y="0"/>
                        <a:pt x="880" y="33"/>
                        <a:pt x="627" y="254"/>
                      </a:cubicBezTo>
                      <a:cubicBezTo>
                        <a:pt x="0" y="801"/>
                        <a:pt x="1357" y="1807"/>
                        <a:pt x="1737" y="2223"/>
                      </a:cubicBezTo>
                      <a:cubicBezTo>
                        <a:pt x="2189" y="2715"/>
                        <a:pt x="2651" y="3199"/>
                        <a:pt x="3102" y="3691"/>
                      </a:cubicBezTo>
                      <a:lnTo>
                        <a:pt x="3856" y="2509"/>
                      </a:lnTo>
                      <a:cubicBezTo>
                        <a:pt x="3477" y="2077"/>
                        <a:pt x="2763" y="1039"/>
                        <a:pt x="2452" y="442"/>
                      </a:cubicBezTo>
                      <a:cubicBezTo>
                        <a:pt x="2313" y="176"/>
                        <a:pt x="2240" y="8"/>
                        <a:pt x="1785" y="1"/>
                      </a:cubicBezTo>
                      <a:cubicBezTo>
                        <a:pt x="1737" y="1"/>
                        <a:pt x="1689" y="0"/>
                        <a:pt x="1640" y="0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59">
                  <a:extLst>
                    <a:ext uri="{FF2B5EF4-FFF2-40B4-BE49-F238E27FC236}">
                      <a16:creationId xmlns:a16="http://schemas.microsoft.com/office/drawing/2014/main" id="{A611E732-E4F4-CF97-9EF3-038706D76BB9}"/>
                    </a:ext>
                  </a:extLst>
                </p:cNvPr>
                <p:cNvSpPr/>
                <p:nvPr/>
              </p:nvSpPr>
              <p:spPr>
                <a:xfrm>
                  <a:off x="2449725" y="894925"/>
                  <a:ext cx="47775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888" extrusionOk="0">
                      <a:moveTo>
                        <a:pt x="453" y="1"/>
                      </a:moveTo>
                      <a:cubicBezTo>
                        <a:pt x="248" y="1"/>
                        <a:pt x="108" y="72"/>
                        <a:pt x="77" y="208"/>
                      </a:cubicBezTo>
                      <a:cubicBezTo>
                        <a:pt x="0" y="551"/>
                        <a:pt x="1438" y="876"/>
                        <a:pt x="1911" y="887"/>
                      </a:cubicBezTo>
                      <a:lnTo>
                        <a:pt x="1682" y="515"/>
                      </a:lnTo>
                      <a:cubicBezTo>
                        <a:pt x="1227" y="165"/>
                        <a:pt x="765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59">
                  <a:extLst>
                    <a:ext uri="{FF2B5EF4-FFF2-40B4-BE49-F238E27FC236}">
                      <a16:creationId xmlns:a16="http://schemas.microsoft.com/office/drawing/2014/main" id="{55C46CE2-CB82-5445-B56B-BE3650DAFB2F}"/>
                    </a:ext>
                  </a:extLst>
                </p:cNvPr>
                <p:cNvSpPr/>
                <p:nvPr/>
              </p:nvSpPr>
              <p:spPr>
                <a:xfrm>
                  <a:off x="2348425" y="960375"/>
                  <a:ext cx="90250" cy="8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3527" extrusionOk="0">
                      <a:moveTo>
                        <a:pt x="682" y="1"/>
                      </a:moveTo>
                      <a:cubicBezTo>
                        <a:pt x="570" y="1"/>
                        <a:pt x="463" y="42"/>
                        <a:pt x="365" y="139"/>
                      </a:cubicBezTo>
                      <a:cubicBezTo>
                        <a:pt x="93" y="407"/>
                        <a:pt x="51" y="870"/>
                        <a:pt x="27" y="1277"/>
                      </a:cubicBezTo>
                      <a:cubicBezTo>
                        <a:pt x="1" y="1731"/>
                        <a:pt x="163" y="1816"/>
                        <a:pt x="418" y="1974"/>
                      </a:cubicBezTo>
                      <a:cubicBezTo>
                        <a:pt x="990" y="2329"/>
                        <a:pt x="1973" y="3116"/>
                        <a:pt x="2377" y="3526"/>
                      </a:cubicBezTo>
                      <a:lnTo>
                        <a:pt x="3610" y="2861"/>
                      </a:lnTo>
                      <a:cubicBezTo>
                        <a:pt x="3152" y="2374"/>
                        <a:pt x="2705" y="1878"/>
                        <a:pt x="2247" y="1392"/>
                      </a:cubicBezTo>
                      <a:cubicBezTo>
                        <a:pt x="1925" y="1050"/>
                        <a:pt x="1243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59">
                  <a:extLst>
                    <a:ext uri="{FF2B5EF4-FFF2-40B4-BE49-F238E27FC236}">
                      <a16:creationId xmlns:a16="http://schemas.microsoft.com/office/drawing/2014/main" id="{67E0183C-19B4-D645-1B22-8AD9C0B3401A}"/>
                    </a:ext>
                  </a:extLst>
                </p:cNvPr>
                <p:cNvSpPr/>
                <p:nvPr/>
              </p:nvSpPr>
              <p:spPr>
                <a:xfrm>
                  <a:off x="2391150" y="963775"/>
                  <a:ext cx="22875" cy="4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1881" extrusionOk="0">
                      <a:moveTo>
                        <a:pt x="367" y="1"/>
                      </a:moveTo>
                      <a:cubicBezTo>
                        <a:pt x="361" y="1"/>
                        <a:pt x="355" y="1"/>
                        <a:pt x="349" y="2"/>
                      </a:cubicBezTo>
                      <a:cubicBezTo>
                        <a:pt x="1" y="55"/>
                        <a:pt x="15" y="831"/>
                        <a:pt x="537" y="1625"/>
                      </a:cubicBezTo>
                      <a:lnTo>
                        <a:pt x="892" y="1880"/>
                      </a:lnTo>
                      <a:cubicBezTo>
                        <a:pt x="914" y="1417"/>
                        <a:pt x="705" y="1"/>
                        <a:pt x="367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59">
                  <a:extLst>
                    <a:ext uri="{FF2B5EF4-FFF2-40B4-BE49-F238E27FC236}">
                      <a16:creationId xmlns:a16="http://schemas.microsoft.com/office/drawing/2014/main" id="{529D10E3-BF11-7EED-51EB-51F29B9B064B}"/>
                    </a:ext>
                  </a:extLst>
                </p:cNvPr>
                <p:cNvSpPr/>
                <p:nvPr/>
              </p:nvSpPr>
              <p:spPr>
                <a:xfrm>
                  <a:off x="2387750" y="1004450"/>
                  <a:ext cx="85275" cy="8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487" extrusionOk="0">
                      <a:moveTo>
                        <a:pt x="1979" y="1"/>
                      </a:moveTo>
                      <a:cubicBezTo>
                        <a:pt x="1306" y="1"/>
                        <a:pt x="1" y="1361"/>
                        <a:pt x="496" y="1897"/>
                      </a:cubicBezTo>
                      <a:cubicBezTo>
                        <a:pt x="1078" y="2529"/>
                        <a:pt x="1898" y="3486"/>
                        <a:pt x="1898" y="3486"/>
                      </a:cubicBezTo>
                      <a:lnTo>
                        <a:pt x="3410" y="1529"/>
                      </a:lnTo>
                      <a:cubicBezTo>
                        <a:pt x="3410" y="1529"/>
                        <a:pt x="2702" y="796"/>
                        <a:pt x="2264" y="143"/>
                      </a:cubicBezTo>
                      <a:cubicBezTo>
                        <a:pt x="2198" y="44"/>
                        <a:pt x="2099" y="1"/>
                        <a:pt x="19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59">
                  <a:extLst>
                    <a:ext uri="{FF2B5EF4-FFF2-40B4-BE49-F238E27FC236}">
                      <a16:creationId xmlns:a16="http://schemas.microsoft.com/office/drawing/2014/main" id="{6894E63F-55A7-A047-9166-D8224F57F395}"/>
                    </a:ext>
                  </a:extLst>
                </p:cNvPr>
                <p:cNvSpPr/>
                <p:nvPr/>
              </p:nvSpPr>
              <p:spPr>
                <a:xfrm>
                  <a:off x="2477075" y="889150"/>
                  <a:ext cx="90650" cy="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6" h="3436" extrusionOk="0">
                      <a:moveTo>
                        <a:pt x="2201" y="0"/>
                      </a:moveTo>
                      <a:cubicBezTo>
                        <a:pt x="1741" y="0"/>
                        <a:pt x="1" y="1398"/>
                        <a:pt x="419" y="1815"/>
                      </a:cubicBezTo>
                      <a:cubicBezTo>
                        <a:pt x="878" y="2270"/>
                        <a:pt x="1627" y="3435"/>
                        <a:pt x="1627" y="3435"/>
                      </a:cubicBezTo>
                      <a:lnTo>
                        <a:pt x="3626" y="1689"/>
                      </a:lnTo>
                      <a:cubicBezTo>
                        <a:pt x="3626" y="1689"/>
                        <a:pt x="2502" y="349"/>
                        <a:pt x="2294" y="39"/>
                      </a:cubicBezTo>
                      <a:cubicBezTo>
                        <a:pt x="2276" y="12"/>
                        <a:pt x="2244" y="0"/>
                        <a:pt x="22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59">
                  <a:extLst>
                    <a:ext uri="{FF2B5EF4-FFF2-40B4-BE49-F238E27FC236}">
                      <a16:creationId xmlns:a16="http://schemas.microsoft.com/office/drawing/2014/main" id="{025257FB-305A-BD99-1765-F59AD0C4CDE7}"/>
                    </a:ext>
                  </a:extLst>
                </p:cNvPr>
                <p:cNvSpPr/>
                <p:nvPr/>
              </p:nvSpPr>
              <p:spPr>
                <a:xfrm>
                  <a:off x="2493075" y="915475"/>
                  <a:ext cx="562925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7" h="9632" extrusionOk="0">
                      <a:moveTo>
                        <a:pt x="2762" y="1"/>
                      </a:moveTo>
                      <a:cubicBezTo>
                        <a:pt x="1823" y="1"/>
                        <a:pt x="1" y="1862"/>
                        <a:pt x="587" y="2590"/>
                      </a:cubicBezTo>
                      <a:cubicBezTo>
                        <a:pt x="4731" y="7739"/>
                        <a:pt x="9913" y="9632"/>
                        <a:pt x="15526" y="9632"/>
                      </a:cubicBezTo>
                      <a:cubicBezTo>
                        <a:pt x="17799" y="9632"/>
                        <a:pt x="20142" y="9321"/>
                        <a:pt x="22516" y="8791"/>
                      </a:cubicBezTo>
                      <a:lnTo>
                        <a:pt x="20295" y="5697"/>
                      </a:lnTo>
                      <a:cubicBezTo>
                        <a:pt x="18887" y="5948"/>
                        <a:pt x="17516" y="6084"/>
                        <a:pt x="16178" y="6084"/>
                      </a:cubicBezTo>
                      <a:cubicBezTo>
                        <a:pt x="11474" y="6084"/>
                        <a:pt x="7177" y="4404"/>
                        <a:pt x="3115" y="138"/>
                      </a:cubicBezTo>
                      <a:cubicBezTo>
                        <a:pt x="3024" y="43"/>
                        <a:pt x="2903" y="1"/>
                        <a:pt x="27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59">
                  <a:extLst>
                    <a:ext uri="{FF2B5EF4-FFF2-40B4-BE49-F238E27FC236}">
                      <a16:creationId xmlns:a16="http://schemas.microsoft.com/office/drawing/2014/main" id="{51F0A2A1-F7E1-47C3-41C3-F6CB726BD616}"/>
                    </a:ext>
                  </a:extLst>
                </p:cNvPr>
                <p:cNvSpPr/>
                <p:nvPr/>
              </p:nvSpPr>
              <p:spPr>
                <a:xfrm>
                  <a:off x="2982575" y="1148725"/>
                  <a:ext cx="219875" cy="4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5" h="16815" extrusionOk="0">
                      <a:moveTo>
                        <a:pt x="1" y="0"/>
                      </a:moveTo>
                      <a:lnTo>
                        <a:pt x="1" y="16815"/>
                      </a:lnTo>
                      <a:lnTo>
                        <a:pt x="8795" y="16815"/>
                      </a:lnTo>
                      <a:lnTo>
                        <a:pt x="87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59">
                  <a:extLst>
                    <a:ext uri="{FF2B5EF4-FFF2-40B4-BE49-F238E27FC236}">
                      <a16:creationId xmlns:a16="http://schemas.microsoft.com/office/drawing/2014/main" id="{72A28216-3619-EA28-6B23-E8E2664E21B7}"/>
                    </a:ext>
                  </a:extLst>
                </p:cNvPr>
                <p:cNvSpPr/>
                <p:nvPr/>
              </p:nvSpPr>
              <p:spPr>
                <a:xfrm>
                  <a:off x="2403000" y="2082150"/>
                  <a:ext cx="273850" cy="1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4" h="5417" extrusionOk="0">
                      <a:moveTo>
                        <a:pt x="4966" y="0"/>
                      </a:moveTo>
                      <a:cubicBezTo>
                        <a:pt x="4264" y="0"/>
                        <a:pt x="3717" y="91"/>
                        <a:pt x="3527" y="337"/>
                      </a:cubicBezTo>
                      <a:cubicBezTo>
                        <a:pt x="2810" y="1270"/>
                        <a:pt x="0" y="4995"/>
                        <a:pt x="1535" y="5274"/>
                      </a:cubicBezTo>
                      <a:cubicBezTo>
                        <a:pt x="2107" y="5378"/>
                        <a:pt x="3437" y="5416"/>
                        <a:pt x="4904" y="5416"/>
                      </a:cubicBezTo>
                      <a:cubicBezTo>
                        <a:pt x="7371" y="5416"/>
                        <a:pt x="10225" y="5308"/>
                        <a:pt x="10506" y="5224"/>
                      </a:cubicBezTo>
                      <a:cubicBezTo>
                        <a:pt x="10953" y="5091"/>
                        <a:pt x="10138" y="1646"/>
                        <a:pt x="10069" y="702"/>
                      </a:cubicBezTo>
                      <a:cubicBezTo>
                        <a:pt x="10069" y="702"/>
                        <a:pt x="6918" y="0"/>
                        <a:pt x="49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59">
                  <a:extLst>
                    <a:ext uri="{FF2B5EF4-FFF2-40B4-BE49-F238E27FC236}">
                      <a16:creationId xmlns:a16="http://schemas.microsoft.com/office/drawing/2014/main" id="{C47C9B26-11C8-E20F-927B-4296BDC73CF6}"/>
                    </a:ext>
                  </a:extLst>
                </p:cNvPr>
                <p:cNvSpPr/>
                <p:nvPr/>
              </p:nvSpPr>
              <p:spPr>
                <a:xfrm>
                  <a:off x="2368050" y="1350475"/>
                  <a:ext cx="778225" cy="79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9" h="31682" extrusionOk="0">
                      <a:moveTo>
                        <a:pt x="19970" y="0"/>
                      </a:moveTo>
                      <a:cubicBezTo>
                        <a:pt x="19970" y="0"/>
                        <a:pt x="20186" y="1880"/>
                        <a:pt x="18462" y="2262"/>
                      </a:cubicBezTo>
                      <a:cubicBezTo>
                        <a:pt x="11663" y="3604"/>
                        <a:pt x="1726" y="5029"/>
                        <a:pt x="864" y="7039"/>
                      </a:cubicBezTo>
                      <a:cubicBezTo>
                        <a:pt x="1" y="9051"/>
                        <a:pt x="1295" y="28020"/>
                        <a:pt x="1390" y="30031"/>
                      </a:cubicBezTo>
                      <a:cubicBezTo>
                        <a:pt x="1437" y="31018"/>
                        <a:pt x="4069" y="31682"/>
                        <a:pt x="6697" y="31682"/>
                      </a:cubicBezTo>
                      <a:cubicBezTo>
                        <a:pt x="9422" y="31682"/>
                        <a:pt x="12144" y="30968"/>
                        <a:pt x="11974" y="29164"/>
                      </a:cubicBezTo>
                      <a:cubicBezTo>
                        <a:pt x="11603" y="25235"/>
                        <a:pt x="8796" y="13099"/>
                        <a:pt x="9275" y="12141"/>
                      </a:cubicBezTo>
                      <a:cubicBezTo>
                        <a:pt x="9456" y="11780"/>
                        <a:pt x="9912" y="11646"/>
                        <a:pt x="10913" y="11646"/>
                      </a:cubicBezTo>
                      <a:cubicBezTo>
                        <a:pt x="12566" y="11646"/>
                        <a:pt x="15706" y="12010"/>
                        <a:pt x="21552" y="12308"/>
                      </a:cubicBezTo>
                      <a:cubicBezTo>
                        <a:pt x="21780" y="12320"/>
                        <a:pt x="22003" y="12325"/>
                        <a:pt x="22220" y="12325"/>
                      </a:cubicBezTo>
                      <a:cubicBezTo>
                        <a:pt x="30943" y="12325"/>
                        <a:pt x="31035" y="3171"/>
                        <a:pt x="31129" y="1676"/>
                      </a:cubicBezTo>
                      <a:lnTo>
                        <a:pt x="31129" y="1676"/>
                      </a:lnTo>
                      <a:cubicBezTo>
                        <a:pt x="30424" y="1741"/>
                        <a:pt x="29736" y="1770"/>
                        <a:pt x="29069" y="1770"/>
                      </a:cubicBezTo>
                      <a:cubicBezTo>
                        <a:pt x="23850" y="1770"/>
                        <a:pt x="19971" y="0"/>
                        <a:pt x="199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59">
                  <a:extLst>
                    <a:ext uri="{FF2B5EF4-FFF2-40B4-BE49-F238E27FC236}">
                      <a16:creationId xmlns:a16="http://schemas.microsoft.com/office/drawing/2014/main" id="{60E4FFF8-BAF9-85B0-6C18-3316E4D7EC51}"/>
                    </a:ext>
                  </a:extLst>
                </p:cNvPr>
                <p:cNvSpPr/>
                <p:nvPr/>
              </p:nvSpPr>
              <p:spPr>
                <a:xfrm>
                  <a:off x="2944050" y="931375"/>
                  <a:ext cx="93900" cy="14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5631" extrusionOk="0">
                      <a:moveTo>
                        <a:pt x="1798" y="1"/>
                      </a:moveTo>
                      <a:cubicBezTo>
                        <a:pt x="1442" y="1"/>
                        <a:pt x="1088" y="65"/>
                        <a:pt x="805" y="185"/>
                      </a:cubicBezTo>
                      <a:cubicBezTo>
                        <a:pt x="0" y="529"/>
                        <a:pt x="43" y="2997"/>
                        <a:pt x="522" y="3523"/>
                      </a:cubicBezTo>
                      <a:cubicBezTo>
                        <a:pt x="610" y="3621"/>
                        <a:pt x="727" y="3658"/>
                        <a:pt x="861" y="3658"/>
                      </a:cubicBezTo>
                      <a:cubicBezTo>
                        <a:pt x="1032" y="3658"/>
                        <a:pt x="1231" y="3597"/>
                        <a:pt x="1433" y="3523"/>
                      </a:cubicBezTo>
                      <a:lnTo>
                        <a:pt x="1433" y="3523"/>
                      </a:lnTo>
                      <a:cubicBezTo>
                        <a:pt x="1433" y="4193"/>
                        <a:pt x="1480" y="5008"/>
                        <a:pt x="1288" y="5630"/>
                      </a:cubicBezTo>
                      <a:lnTo>
                        <a:pt x="3756" y="5128"/>
                      </a:lnTo>
                      <a:cubicBezTo>
                        <a:pt x="3323" y="4577"/>
                        <a:pt x="3137" y="4016"/>
                        <a:pt x="3156" y="3284"/>
                      </a:cubicBezTo>
                      <a:cubicBezTo>
                        <a:pt x="3176" y="2489"/>
                        <a:pt x="3585" y="1757"/>
                        <a:pt x="3397" y="878"/>
                      </a:cubicBezTo>
                      <a:cubicBezTo>
                        <a:pt x="3267" y="272"/>
                        <a:pt x="2530" y="1"/>
                        <a:pt x="1798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59">
                  <a:extLst>
                    <a:ext uri="{FF2B5EF4-FFF2-40B4-BE49-F238E27FC236}">
                      <a16:creationId xmlns:a16="http://schemas.microsoft.com/office/drawing/2014/main" id="{76B6F4C3-CD6E-5E14-3C01-C0BF4FEDD914}"/>
                    </a:ext>
                  </a:extLst>
                </p:cNvPr>
                <p:cNvSpPr/>
                <p:nvPr/>
              </p:nvSpPr>
              <p:spPr>
                <a:xfrm>
                  <a:off x="2962925" y="1027225"/>
                  <a:ext cx="77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1528" extrusionOk="0">
                      <a:moveTo>
                        <a:pt x="2738" y="1"/>
                      </a:moveTo>
                      <a:lnTo>
                        <a:pt x="467" y="618"/>
                      </a:lnTo>
                      <a:lnTo>
                        <a:pt x="1" y="1527"/>
                      </a:lnTo>
                      <a:lnTo>
                        <a:pt x="3086" y="873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59">
                  <a:extLst>
                    <a:ext uri="{FF2B5EF4-FFF2-40B4-BE49-F238E27FC236}">
                      <a16:creationId xmlns:a16="http://schemas.microsoft.com/office/drawing/2014/main" id="{EA02B3A8-4776-CD2C-5331-7B32F5A60770}"/>
                    </a:ext>
                  </a:extLst>
                </p:cNvPr>
                <p:cNvSpPr/>
                <p:nvPr/>
              </p:nvSpPr>
              <p:spPr>
                <a:xfrm>
                  <a:off x="2867300" y="1042675"/>
                  <a:ext cx="286300" cy="45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" h="18198" extrusionOk="0">
                      <a:moveTo>
                        <a:pt x="5701" y="1"/>
                      </a:moveTo>
                      <a:cubicBezTo>
                        <a:pt x="4967" y="1"/>
                        <a:pt x="4243" y="296"/>
                        <a:pt x="3592" y="963"/>
                      </a:cubicBezTo>
                      <a:cubicBezTo>
                        <a:pt x="791" y="3836"/>
                        <a:pt x="0" y="12312"/>
                        <a:pt x="0" y="12312"/>
                      </a:cubicBezTo>
                      <a:cubicBezTo>
                        <a:pt x="97" y="14997"/>
                        <a:pt x="5244" y="14251"/>
                        <a:pt x="8405" y="15401"/>
                      </a:cubicBezTo>
                      <a:cubicBezTo>
                        <a:pt x="9797" y="15906"/>
                        <a:pt x="10441" y="16854"/>
                        <a:pt x="10775" y="17736"/>
                      </a:cubicBezTo>
                      <a:cubicBezTo>
                        <a:pt x="10877" y="18005"/>
                        <a:pt x="10973" y="18197"/>
                        <a:pt x="11050" y="18197"/>
                      </a:cubicBezTo>
                      <a:cubicBezTo>
                        <a:pt x="11121" y="18197"/>
                        <a:pt x="11176" y="18035"/>
                        <a:pt x="11205" y="17623"/>
                      </a:cubicBezTo>
                      <a:cubicBezTo>
                        <a:pt x="11410" y="14646"/>
                        <a:pt x="11452" y="10656"/>
                        <a:pt x="11062" y="6925"/>
                      </a:cubicBezTo>
                      <a:cubicBezTo>
                        <a:pt x="10677" y="3230"/>
                        <a:pt x="8131" y="1"/>
                        <a:pt x="57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59">
                  <a:extLst>
                    <a:ext uri="{FF2B5EF4-FFF2-40B4-BE49-F238E27FC236}">
                      <a16:creationId xmlns:a16="http://schemas.microsoft.com/office/drawing/2014/main" id="{1EBB4B92-F9FA-14B5-4DB0-17E6FC2DDE0C}"/>
                    </a:ext>
                  </a:extLst>
                </p:cNvPr>
                <p:cNvSpPr/>
                <p:nvPr/>
              </p:nvSpPr>
              <p:spPr>
                <a:xfrm>
                  <a:off x="2750400" y="1625275"/>
                  <a:ext cx="420425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7" h="2082" extrusionOk="0">
                      <a:moveTo>
                        <a:pt x="8556" y="0"/>
                      </a:moveTo>
                      <a:cubicBezTo>
                        <a:pt x="8545" y="0"/>
                        <a:pt x="8535" y="1"/>
                        <a:pt x="8527" y="1"/>
                      </a:cubicBezTo>
                      <a:lnTo>
                        <a:pt x="29" y="609"/>
                      </a:lnTo>
                      <a:cubicBezTo>
                        <a:pt x="13" y="610"/>
                        <a:pt x="1" y="624"/>
                        <a:pt x="1" y="640"/>
                      </a:cubicBezTo>
                      <a:lnTo>
                        <a:pt x="1" y="2053"/>
                      </a:lnTo>
                      <a:cubicBezTo>
                        <a:pt x="1" y="2069"/>
                        <a:pt x="13" y="2082"/>
                        <a:pt x="29" y="2082"/>
                      </a:cubicBezTo>
                      <a:lnTo>
                        <a:pt x="16788" y="2082"/>
                      </a:lnTo>
                      <a:cubicBezTo>
                        <a:pt x="16804" y="2082"/>
                        <a:pt x="16816" y="2069"/>
                        <a:pt x="16816" y="2053"/>
                      </a:cubicBezTo>
                      <a:lnTo>
                        <a:pt x="16816" y="640"/>
                      </a:lnTo>
                      <a:cubicBezTo>
                        <a:pt x="16816" y="624"/>
                        <a:pt x="16804" y="610"/>
                        <a:pt x="16788" y="609"/>
                      </a:cubicBezTo>
                      <a:lnTo>
                        <a:pt x="8584" y="1"/>
                      </a:lnTo>
                      <a:cubicBezTo>
                        <a:pt x="8576" y="1"/>
                        <a:pt x="8566" y="0"/>
                        <a:pt x="85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59">
                  <a:extLst>
                    <a:ext uri="{FF2B5EF4-FFF2-40B4-BE49-F238E27FC236}">
                      <a16:creationId xmlns:a16="http://schemas.microsoft.com/office/drawing/2014/main" id="{1C5AC957-2650-8EB8-07D8-280865915452}"/>
                    </a:ext>
                  </a:extLst>
                </p:cNvPr>
                <p:cNvSpPr/>
                <p:nvPr/>
              </p:nvSpPr>
              <p:spPr>
                <a:xfrm>
                  <a:off x="2744275" y="1666525"/>
                  <a:ext cx="478125" cy="2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5" h="863" extrusionOk="0">
                      <a:moveTo>
                        <a:pt x="30" y="1"/>
                      </a:moveTo>
                      <a:cubicBezTo>
                        <a:pt x="13" y="1"/>
                        <a:pt x="1" y="13"/>
                        <a:pt x="1" y="29"/>
                      </a:cubicBezTo>
                      <a:lnTo>
                        <a:pt x="1" y="834"/>
                      </a:lnTo>
                      <a:cubicBezTo>
                        <a:pt x="1" y="850"/>
                        <a:pt x="13" y="863"/>
                        <a:pt x="30" y="863"/>
                      </a:cubicBezTo>
                      <a:lnTo>
                        <a:pt x="19096" y="863"/>
                      </a:lnTo>
                      <a:cubicBezTo>
                        <a:pt x="19112" y="863"/>
                        <a:pt x="19124" y="850"/>
                        <a:pt x="19124" y="834"/>
                      </a:cubicBezTo>
                      <a:lnTo>
                        <a:pt x="19124" y="29"/>
                      </a:lnTo>
                      <a:cubicBezTo>
                        <a:pt x="19124" y="13"/>
                        <a:pt x="19112" y="1"/>
                        <a:pt x="190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59">
                  <a:extLst>
                    <a:ext uri="{FF2B5EF4-FFF2-40B4-BE49-F238E27FC236}">
                      <a16:creationId xmlns:a16="http://schemas.microsoft.com/office/drawing/2014/main" id="{94FC56F8-BA75-960F-AEA1-D3A3435BAF21}"/>
                    </a:ext>
                  </a:extLst>
                </p:cNvPr>
                <p:cNvSpPr/>
                <p:nvPr/>
              </p:nvSpPr>
              <p:spPr>
                <a:xfrm>
                  <a:off x="2403750" y="1025925"/>
                  <a:ext cx="634200" cy="2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8" h="9397" extrusionOk="0">
                      <a:moveTo>
                        <a:pt x="2730" y="1"/>
                      </a:moveTo>
                      <a:cubicBezTo>
                        <a:pt x="1807" y="1"/>
                        <a:pt x="1" y="1996"/>
                        <a:pt x="1150" y="3265"/>
                      </a:cubicBezTo>
                      <a:cubicBezTo>
                        <a:pt x="5052" y="7575"/>
                        <a:pt x="10541" y="9396"/>
                        <a:pt x="16044" y="9396"/>
                      </a:cubicBezTo>
                      <a:cubicBezTo>
                        <a:pt x="19251" y="9396"/>
                        <a:pt x="22463" y="8778"/>
                        <a:pt x="25368" y="7672"/>
                      </a:cubicBezTo>
                      <a:lnTo>
                        <a:pt x="24147" y="3624"/>
                      </a:lnTo>
                      <a:cubicBezTo>
                        <a:pt x="22217" y="4406"/>
                        <a:pt x="20163" y="4780"/>
                        <a:pt x="18092" y="4991"/>
                      </a:cubicBezTo>
                      <a:cubicBezTo>
                        <a:pt x="17009" y="5085"/>
                        <a:pt x="15962" y="5141"/>
                        <a:pt x="14949" y="5141"/>
                      </a:cubicBezTo>
                      <a:cubicBezTo>
                        <a:pt x="10377" y="5141"/>
                        <a:pt x="6496" y="4003"/>
                        <a:pt x="3070" y="141"/>
                      </a:cubicBezTo>
                      <a:cubicBezTo>
                        <a:pt x="2985" y="45"/>
                        <a:pt x="2867" y="1"/>
                        <a:pt x="27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59">
                  <a:extLst>
                    <a:ext uri="{FF2B5EF4-FFF2-40B4-BE49-F238E27FC236}">
                      <a16:creationId xmlns:a16="http://schemas.microsoft.com/office/drawing/2014/main" id="{EC159F90-35C8-BEE1-3907-BDE743B2B5B4}"/>
                    </a:ext>
                  </a:extLst>
                </p:cNvPr>
                <p:cNvSpPr/>
                <p:nvPr/>
              </p:nvSpPr>
              <p:spPr>
                <a:xfrm>
                  <a:off x="2946575" y="893850"/>
                  <a:ext cx="133750" cy="1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0" h="4901" extrusionOk="0">
                      <a:moveTo>
                        <a:pt x="1551" y="0"/>
                      </a:moveTo>
                      <a:cubicBezTo>
                        <a:pt x="1314" y="0"/>
                        <a:pt x="1052" y="81"/>
                        <a:pt x="874" y="188"/>
                      </a:cubicBezTo>
                      <a:cubicBezTo>
                        <a:pt x="355" y="478"/>
                        <a:pt x="1" y="937"/>
                        <a:pt x="21" y="1540"/>
                      </a:cubicBezTo>
                      <a:cubicBezTo>
                        <a:pt x="21" y="1790"/>
                        <a:pt x="104" y="2020"/>
                        <a:pt x="250" y="2228"/>
                      </a:cubicBezTo>
                      <a:cubicBezTo>
                        <a:pt x="351" y="2025"/>
                        <a:pt x="606" y="1938"/>
                        <a:pt x="850" y="1938"/>
                      </a:cubicBezTo>
                      <a:cubicBezTo>
                        <a:pt x="1009" y="1938"/>
                        <a:pt x="1163" y="1975"/>
                        <a:pt x="1270" y="2040"/>
                      </a:cubicBezTo>
                      <a:cubicBezTo>
                        <a:pt x="1520" y="2207"/>
                        <a:pt x="1749" y="2539"/>
                        <a:pt x="1811" y="2811"/>
                      </a:cubicBezTo>
                      <a:cubicBezTo>
                        <a:pt x="1853" y="2998"/>
                        <a:pt x="1832" y="3206"/>
                        <a:pt x="1832" y="3393"/>
                      </a:cubicBezTo>
                      <a:lnTo>
                        <a:pt x="1853" y="3435"/>
                      </a:lnTo>
                      <a:cubicBezTo>
                        <a:pt x="1882" y="3276"/>
                        <a:pt x="2041" y="3127"/>
                        <a:pt x="2198" y="3127"/>
                      </a:cubicBezTo>
                      <a:cubicBezTo>
                        <a:pt x="2267" y="3127"/>
                        <a:pt x="2336" y="3156"/>
                        <a:pt x="2394" y="3227"/>
                      </a:cubicBezTo>
                      <a:cubicBezTo>
                        <a:pt x="2623" y="3517"/>
                        <a:pt x="2290" y="3809"/>
                        <a:pt x="2041" y="3871"/>
                      </a:cubicBezTo>
                      <a:cubicBezTo>
                        <a:pt x="2560" y="3914"/>
                        <a:pt x="2623" y="4184"/>
                        <a:pt x="2873" y="4579"/>
                      </a:cubicBezTo>
                      <a:cubicBezTo>
                        <a:pt x="3031" y="4810"/>
                        <a:pt x="3259" y="4901"/>
                        <a:pt x="3515" y="4901"/>
                      </a:cubicBezTo>
                      <a:cubicBezTo>
                        <a:pt x="3630" y="4901"/>
                        <a:pt x="3750" y="4883"/>
                        <a:pt x="3872" y="4851"/>
                      </a:cubicBezTo>
                      <a:cubicBezTo>
                        <a:pt x="4684" y="4663"/>
                        <a:pt x="5350" y="3851"/>
                        <a:pt x="5059" y="2998"/>
                      </a:cubicBezTo>
                      <a:cubicBezTo>
                        <a:pt x="4915" y="2602"/>
                        <a:pt x="4632" y="2377"/>
                        <a:pt x="4262" y="2377"/>
                      </a:cubicBezTo>
                      <a:cubicBezTo>
                        <a:pt x="4203" y="2377"/>
                        <a:pt x="4142" y="2383"/>
                        <a:pt x="4080" y="2394"/>
                      </a:cubicBezTo>
                      <a:cubicBezTo>
                        <a:pt x="4859" y="1436"/>
                        <a:pt x="4278" y="96"/>
                        <a:pt x="3056" y="96"/>
                      </a:cubicBezTo>
                      <a:cubicBezTo>
                        <a:pt x="3003" y="96"/>
                        <a:pt x="2949" y="99"/>
                        <a:pt x="2894" y="104"/>
                      </a:cubicBezTo>
                      <a:cubicBezTo>
                        <a:pt x="2560" y="145"/>
                        <a:pt x="2332" y="291"/>
                        <a:pt x="2124" y="562"/>
                      </a:cubicBezTo>
                      <a:cubicBezTo>
                        <a:pt x="2147" y="145"/>
                        <a:pt x="1871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59">
                  <a:extLst>
                    <a:ext uri="{FF2B5EF4-FFF2-40B4-BE49-F238E27FC236}">
                      <a16:creationId xmlns:a16="http://schemas.microsoft.com/office/drawing/2014/main" id="{91BD8AAA-E373-1D94-1B2B-255A64A7F55B}"/>
                    </a:ext>
                  </a:extLst>
                </p:cNvPr>
                <p:cNvSpPr/>
                <p:nvPr/>
              </p:nvSpPr>
              <p:spPr>
                <a:xfrm>
                  <a:off x="3113175" y="1677325"/>
                  <a:ext cx="1771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4" h="21379" extrusionOk="0">
                      <a:moveTo>
                        <a:pt x="3571" y="1"/>
                      </a:moveTo>
                      <a:cubicBezTo>
                        <a:pt x="3570" y="1"/>
                        <a:pt x="3569" y="1"/>
                        <a:pt x="3568" y="1"/>
                      </a:cubicBezTo>
                      <a:lnTo>
                        <a:pt x="26" y="171"/>
                      </a:lnTo>
                      <a:cubicBezTo>
                        <a:pt x="10" y="172"/>
                        <a:pt x="1" y="185"/>
                        <a:pt x="5" y="201"/>
                      </a:cubicBezTo>
                      <a:lnTo>
                        <a:pt x="6024" y="21355"/>
                      </a:lnTo>
                      <a:cubicBezTo>
                        <a:pt x="6027" y="21369"/>
                        <a:pt x="6040" y="21379"/>
                        <a:pt x="6055" y="21379"/>
                      </a:cubicBezTo>
                      <a:cubicBezTo>
                        <a:pt x="6056" y="21379"/>
                        <a:pt x="6058" y="21379"/>
                        <a:pt x="6059" y="21378"/>
                      </a:cubicBezTo>
                      <a:lnTo>
                        <a:pt x="7057" y="21214"/>
                      </a:lnTo>
                      <a:cubicBezTo>
                        <a:pt x="7073" y="21212"/>
                        <a:pt x="7083" y="21197"/>
                        <a:pt x="7081" y="21181"/>
                      </a:cubicBezTo>
                      <a:lnTo>
                        <a:pt x="3602" y="28"/>
                      </a:lnTo>
                      <a:cubicBezTo>
                        <a:pt x="3600" y="13"/>
                        <a:pt x="3586" y="1"/>
                        <a:pt x="357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59">
                  <a:extLst>
                    <a:ext uri="{FF2B5EF4-FFF2-40B4-BE49-F238E27FC236}">
                      <a16:creationId xmlns:a16="http://schemas.microsoft.com/office/drawing/2014/main" id="{92A864EF-C2A2-03B7-033E-6CE7944F0F6B}"/>
                    </a:ext>
                  </a:extLst>
                </p:cNvPr>
                <p:cNvSpPr/>
                <p:nvPr/>
              </p:nvSpPr>
              <p:spPr>
                <a:xfrm>
                  <a:off x="2687550" y="1677325"/>
                  <a:ext cx="1794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21379" extrusionOk="0">
                      <a:moveTo>
                        <a:pt x="3514" y="1"/>
                      </a:moveTo>
                      <a:cubicBezTo>
                        <a:pt x="3498" y="1"/>
                        <a:pt x="3485" y="13"/>
                        <a:pt x="3482" y="27"/>
                      </a:cubicBezTo>
                      <a:lnTo>
                        <a:pt x="3" y="21181"/>
                      </a:lnTo>
                      <a:cubicBezTo>
                        <a:pt x="1" y="21197"/>
                        <a:pt x="11" y="21212"/>
                        <a:pt x="27" y="21214"/>
                      </a:cubicBezTo>
                      <a:lnTo>
                        <a:pt x="1025" y="21378"/>
                      </a:lnTo>
                      <a:cubicBezTo>
                        <a:pt x="1026" y="21379"/>
                        <a:pt x="1028" y="21379"/>
                        <a:pt x="1029" y="21379"/>
                      </a:cubicBezTo>
                      <a:cubicBezTo>
                        <a:pt x="1043" y="21379"/>
                        <a:pt x="1058" y="21369"/>
                        <a:pt x="1061" y="21355"/>
                      </a:cubicBezTo>
                      <a:lnTo>
                        <a:pt x="7171" y="201"/>
                      </a:lnTo>
                      <a:cubicBezTo>
                        <a:pt x="7175" y="185"/>
                        <a:pt x="7166" y="172"/>
                        <a:pt x="7150" y="171"/>
                      </a:cubicBezTo>
                      <a:lnTo>
                        <a:pt x="3516" y="1"/>
                      </a:lnTo>
                      <a:cubicBezTo>
                        <a:pt x="3515" y="1"/>
                        <a:pt x="3514" y="1"/>
                        <a:pt x="35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31" name="Google Shape;2131;p59">
            <a:extLst>
              <a:ext uri="{FF2B5EF4-FFF2-40B4-BE49-F238E27FC236}">
                <a16:creationId xmlns:a16="http://schemas.microsoft.com/office/drawing/2014/main" id="{34254FBB-4E61-5F8D-14C5-05547429101F}"/>
              </a:ext>
            </a:extLst>
          </p:cNvPr>
          <p:cNvGrpSpPr/>
          <p:nvPr/>
        </p:nvGrpSpPr>
        <p:grpSpPr>
          <a:xfrm>
            <a:off x="3013195" y="254250"/>
            <a:ext cx="2655755" cy="3720425"/>
            <a:chOff x="3013195" y="254250"/>
            <a:chExt cx="2655755" cy="3720425"/>
          </a:xfrm>
        </p:grpSpPr>
        <p:sp>
          <p:nvSpPr>
            <p:cNvPr id="2132" name="Google Shape;2132;p59">
              <a:extLst>
                <a:ext uri="{FF2B5EF4-FFF2-40B4-BE49-F238E27FC236}">
                  <a16:creationId xmlns:a16="http://schemas.microsoft.com/office/drawing/2014/main" id="{F5CF81FD-9CE3-9A62-F93D-B11AFAF00F3D}"/>
                </a:ext>
              </a:extLst>
            </p:cNvPr>
            <p:cNvSpPr/>
            <p:nvPr/>
          </p:nvSpPr>
          <p:spPr>
            <a:xfrm flipH="1">
              <a:off x="5202750" y="3508475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>
              <a:extLst>
                <a:ext uri="{FF2B5EF4-FFF2-40B4-BE49-F238E27FC236}">
                  <a16:creationId xmlns:a16="http://schemas.microsoft.com/office/drawing/2014/main" id="{F7B9FDB4-E193-264E-7546-4B66E3D71B10}"/>
                </a:ext>
              </a:extLst>
            </p:cNvPr>
            <p:cNvSpPr/>
            <p:nvPr/>
          </p:nvSpPr>
          <p:spPr>
            <a:xfrm flipH="1">
              <a:off x="3499905" y="254250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4" name="Google Shape;2134;p59">
              <a:extLst>
                <a:ext uri="{FF2B5EF4-FFF2-40B4-BE49-F238E27FC236}">
                  <a16:creationId xmlns:a16="http://schemas.microsoft.com/office/drawing/2014/main" id="{1954C30F-4466-B445-E65E-7474B41972BC}"/>
                </a:ext>
              </a:extLst>
            </p:cNvPr>
            <p:cNvGrpSpPr/>
            <p:nvPr/>
          </p:nvGrpSpPr>
          <p:grpSpPr>
            <a:xfrm>
              <a:off x="3013195" y="598112"/>
              <a:ext cx="373871" cy="373871"/>
              <a:chOff x="1138350" y="1124300"/>
              <a:chExt cx="676200" cy="676200"/>
            </a:xfrm>
          </p:grpSpPr>
          <p:cxnSp>
            <p:nvCxnSpPr>
              <p:cNvPr id="2135" name="Google Shape;2135;p59">
                <a:extLst>
                  <a:ext uri="{FF2B5EF4-FFF2-40B4-BE49-F238E27FC236}">
                    <a16:creationId xmlns:a16="http://schemas.microsoft.com/office/drawing/2014/main" id="{DB9B41BC-20B7-4E88-C32A-BD93F1D8AE39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59">
                <a:extLst>
                  <a:ext uri="{FF2B5EF4-FFF2-40B4-BE49-F238E27FC236}">
                    <a16:creationId xmlns:a16="http://schemas.microsoft.com/office/drawing/2014/main" id="{50714B25-24AE-A4CA-3A76-DBAB770BD2ED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685BE57-9EC2-9199-56E8-8FDA991AC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426" y="3460002"/>
            <a:ext cx="5414100" cy="407400"/>
          </a:xfrm>
        </p:spPr>
        <p:txBody>
          <a:bodyPr/>
          <a:lstStyle/>
          <a:p>
            <a:pPr marL="0" indent="3175"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YouTube channel is a long term plan. It will be created after building a fan base to post blogs, behind the scenes and possibly podcasts with figures in related fields. </a:t>
            </a:r>
          </a:p>
          <a:p>
            <a:pPr marL="0" indent="3175"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070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0" name="Google Shape;1390;p47"/>
          <p:cNvGrpSpPr/>
          <p:nvPr/>
        </p:nvGrpSpPr>
        <p:grpSpPr>
          <a:xfrm>
            <a:off x="541287" y="361188"/>
            <a:ext cx="4185484" cy="3982516"/>
            <a:chOff x="541287" y="361188"/>
            <a:chExt cx="4185484" cy="3982516"/>
          </a:xfrm>
        </p:grpSpPr>
        <p:grpSp>
          <p:nvGrpSpPr>
            <p:cNvPr id="1391" name="Google Shape;1391;p47"/>
            <p:cNvGrpSpPr/>
            <p:nvPr/>
          </p:nvGrpSpPr>
          <p:grpSpPr>
            <a:xfrm>
              <a:off x="608335" y="1047970"/>
              <a:ext cx="2392060" cy="2631091"/>
              <a:chOff x="3649352" y="1300200"/>
              <a:chExt cx="2245012" cy="2543100"/>
            </a:xfrm>
          </p:grpSpPr>
          <p:grpSp>
            <p:nvGrpSpPr>
              <p:cNvPr id="1392" name="Google Shape;1392;p47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393" name="Google Shape;1393;p47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4" name="Google Shape;1394;p47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5" name="Google Shape;1395;p47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6" name="Google Shape;1396;p47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7" name="Google Shape;1397;p47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98" name="Google Shape;1398;p47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399" name="Google Shape;1399;p47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0" name="Google Shape;1400;p47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1" name="Google Shape;1401;p47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2" name="Google Shape;1402;p47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3" name="Google Shape;1403;p47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4" name="Google Shape;1404;p47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5" name="Google Shape;1405;p47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08" name="Google Shape;1408;p47"/>
            <p:cNvGrpSpPr/>
            <p:nvPr/>
          </p:nvGrpSpPr>
          <p:grpSpPr>
            <a:xfrm>
              <a:off x="541287" y="361188"/>
              <a:ext cx="4185484" cy="3982516"/>
              <a:chOff x="541287" y="361188"/>
              <a:chExt cx="4185484" cy="3982516"/>
            </a:xfrm>
          </p:grpSpPr>
          <p:grpSp>
            <p:nvGrpSpPr>
              <p:cNvPr id="1409" name="Google Shape;1409;p47"/>
              <p:cNvGrpSpPr/>
              <p:nvPr/>
            </p:nvGrpSpPr>
            <p:grpSpPr>
              <a:xfrm>
                <a:off x="541287" y="361188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410" name="Google Shape;1410;p4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11" name="Google Shape;1411;p4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12" name="Google Shape;1412;p47"/>
              <p:cNvSpPr/>
              <p:nvPr/>
            </p:nvSpPr>
            <p:spPr>
              <a:xfrm>
                <a:off x="2456801" y="3800104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47"/>
              <p:cNvGrpSpPr/>
              <p:nvPr/>
            </p:nvGrpSpPr>
            <p:grpSpPr>
              <a:xfrm>
                <a:off x="4379137" y="808475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414" name="Google Shape;1414;p4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15" name="Google Shape;1415;p4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416" name="Google Shape;1416;p47"/>
          <p:cNvSpPr txBox="1">
            <a:spLocks noGrp="1"/>
          </p:cNvSpPr>
          <p:nvPr>
            <p:ph type="subTitle" idx="1"/>
          </p:nvPr>
        </p:nvSpPr>
        <p:spPr>
          <a:xfrm>
            <a:off x="5009849" y="2125154"/>
            <a:ext cx="3585162" cy="2558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To be the go-to solution for individuals seeking innovative and simple ways to prepare healthy and delicious meals using the ingredients they have, creating joyful and fulfilling food experiences in their daily lives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7" name="Google Shape;1417;p47"/>
          <p:cNvSpPr txBox="1">
            <a:spLocks noGrp="1"/>
          </p:cNvSpPr>
          <p:nvPr>
            <p:ph type="title"/>
          </p:nvPr>
        </p:nvSpPr>
        <p:spPr>
          <a:xfrm>
            <a:off x="5076700" y="1354300"/>
            <a:ext cx="33522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</a:t>
            </a:r>
            <a:r>
              <a:rPr lang="en" dirty="0"/>
              <a:t>ision </a:t>
            </a:r>
            <a:endParaRPr dirty="0"/>
          </a:p>
        </p:txBody>
      </p:sp>
      <p:cxnSp>
        <p:nvCxnSpPr>
          <p:cNvPr id="1418" name="Google Shape;1418;p47"/>
          <p:cNvCxnSpPr/>
          <p:nvPr/>
        </p:nvCxnSpPr>
        <p:spPr>
          <a:xfrm>
            <a:off x="5531800" y="1955588"/>
            <a:ext cx="2897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9" name="Google Shape;1419;p47"/>
          <p:cNvGrpSpPr/>
          <p:nvPr/>
        </p:nvGrpSpPr>
        <p:grpSpPr>
          <a:xfrm>
            <a:off x="713118" y="495663"/>
            <a:ext cx="3997356" cy="4122714"/>
            <a:chOff x="713118" y="495663"/>
            <a:chExt cx="3997356" cy="4122714"/>
          </a:xfrm>
        </p:grpSpPr>
        <p:grpSp>
          <p:nvGrpSpPr>
            <p:cNvPr id="1420" name="Google Shape;1420;p47"/>
            <p:cNvGrpSpPr/>
            <p:nvPr/>
          </p:nvGrpSpPr>
          <p:grpSpPr>
            <a:xfrm>
              <a:off x="713118" y="1276102"/>
              <a:ext cx="2653842" cy="3332206"/>
              <a:chOff x="713118" y="1276102"/>
              <a:chExt cx="2653842" cy="3332206"/>
            </a:xfrm>
          </p:grpSpPr>
          <p:sp>
            <p:nvSpPr>
              <p:cNvPr id="1421" name="Google Shape;1421;p47"/>
              <p:cNvSpPr/>
              <p:nvPr/>
            </p:nvSpPr>
            <p:spPr>
              <a:xfrm>
                <a:off x="1363253" y="4542600"/>
                <a:ext cx="850414" cy="65708"/>
              </a:xfrm>
              <a:custGeom>
                <a:avLst/>
                <a:gdLst/>
                <a:ahLst/>
                <a:cxnLst/>
                <a:rect l="l" t="t" r="r" b="b"/>
                <a:pathLst>
                  <a:path w="15906" h="1229" extrusionOk="0">
                    <a:moveTo>
                      <a:pt x="29" y="0"/>
                    </a:moveTo>
                    <a:cubicBezTo>
                      <a:pt x="13" y="0"/>
                      <a:pt x="1" y="13"/>
                      <a:pt x="1" y="28"/>
                    </a:cubicBezTo>
                    <a:lnTo>
                      <a:pt x="1" y="1201"/>
                    </a:lnTo>
                    <a:cubicBezTo>
                      <a:pt x="1" y="1216"/>
                      <a:pt x="13" y="1229"/>
                      <a:pt x="29" y="1229"/>
                    </a:cubicBezTo>
                    <a:lnTo>
                      <a:pt x="15878" y="1229"/>
                    </a:lnTo>
                    <a:cubicBezTo>
                      <a:pt x="15893" y="1229"/>
                      <a:pt x="15906" y="1216"/>
                      <a:pt x="15906" y="1201"/>
                    </a:cubicBezTo>
                    <a:lnTo>
                      <a:pt x="15906" y="28"/>
                    </a:lnTo>
                    <a:cubicBezTo>
                      <a:pt x="15906" y="13"/>
                      <a:pt x="15893" y="0"/>
                      <a:pt x="15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7"/>
              <p:cNvSpPr/>
              <p:nvPr/>
            </p:nvSpPr>
            <p:spPr>
              <a:xfrm>
                <a:off x="1733337" y="2301079"/>
                <a:ext cx="88859" cy="227445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42541" extrusionOk="0">
                    <a:moveTo>
                      <a:pt x="29" y="0"/>
                    </a:moveTo>
                    <a:cubicBezTo>
                      <a:pt x="13" y="0"/>
                      <a:pt x="1" y="13"/>
                      <a:pt x="1" y="29"/>
                    </a:cubicBezTo>
                    <a:lnTo>
                      <a:pt x="1" y="42512"/>
                    </a:lnTo>
                    <a:cubicBezTo>
                      <a:pt x="1" y="42528"/>
                      <a:pt x="13" y="42540"/>
                      <a:pt x="29" y="42540"/>
                    </a:cubicBezTo>
                    <a:lnTo>
                      <a:pt x="1633" y="42540"/>
                    </a:lnTo>
                    <a:cubicBezTo>
                      <a:pt x="1649" y="42540"/>
                      <a:pt x="1662" y="42528"/>
                      <a:pt x="1662" y="42512"/>
                    </a:cubicBezTo>
                    <a:lnTo>
                      <a:pt x="1662" y="29"/>
                    </a:lnTo>
                    <a:cubicBezTo>
                      <a:pt x="1662" y="13"/>
                      <a:pt x="1649" y="0"/>
                      <a:pt x="1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7"/>
              <p:cNvSpPr/>
              <p:nvPr/>
            </p:nvSpPr>
            <p:spPr>
              <a:xfrm>
                <a:off x="713118" y="1292302"/>
                <a:ext cx="2145978" cy="2146032"/>
              </a:xfrm>
              <a:custGeom>
                <a:avLst/>
                <a:gdLst/>
                <a:ahLst/>
                <a:cxnLst/>
                <a:rect l="l" t="t" r="r" b="b"/>
                <a:pathLst>
                  <a:path w="40138" h="40139" extrusionOk="0">
                    <a:moveTo>
                      <a:pt x="20069" y="1"/>
                    </a:moveTo>
                    <a:cubicBezTo>
                      <a:pt x="14747" y="1"/>
                      <a:pt x="9642" y="2114"/>
                      <a:pt x="5878" y="5878"/>
                    </a:cubicBezTo>
                    <a:cubicBezTo>
                      <a:pt x="2114" y="9642"/>
                      <a:pt x="0" y="14747"/>
                      <a:pt x="0" y="20069"/>
                    </a:cubicBezTo>
                    <a:cubicBezTo>
                      <a:pt x="0" y="25392"/>
                      <a:pt x="2114" y="30497"/>
                      <a:pt x="5878" y="34260"/>
                    </a:cubicBezTo>
                    <a:cubicBezTo>
                      <a:pt x="9642" y="38023"/>
                      <a:pt x="14747" y="40138"/>
                      <a:pt x="20069" y="40138"/>
                    </a:cubicBezTo>
                    <a:cubicBezTo>
                      <a:pt x="25391" y="40138"/>
                      <a:pt x="30496" y="38023"/>
                      <a:pt x="34260" y="34260"/>
                    </a:cubicBezTo>
                    <a:cubicBezTo>
                      <a:pt x="38023" y="30497"/>
                      <a:pt x="40138" y="25392"/>
                      <a:pt x="40138" y="20069"/>
                    </a:cubicBezTo>
                    <a:cubicBezTo>
                      <a:pt x="40138" y="14747"/>
                      <a:pt x="38023" y="9642"/>
                      <a:pt x="34260" y="5878"/>
                    </a:cubicBezTo>
                    <a:cubicBezTo>
                      <a:pt x="30496" y="2114"/>
                      <a:pt x="25391" y="1"/>
                      <a:pt x="200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7"/>
              <p:cNvSpPr/>
              <p:nvPr/>
            </p:nvSpPr>
            <p:spPr>
              <a:xfrm>
                <a:off x="975257" y="1554441"/>
                <a:ext cx="1621700" cy="1621754"/>
              </a:xfrm>
              <a:custGeom>
                <a:avLst/>
                <a:gdLst/>
                <a:ahLst/>
                <a:cxnLst/>
                <a:rect l="l" t="t" r="r" b="b"/>
                <a:pathLst>
                  <a:path w="30332" h="30333" extrusionOk="0">
                    <a:moveTo>
                      <a:pt x="15166" y="1"/>
                    </a:moveTo>
                    <a:cubicBezTo>
                      <a:pt x="11144" y="1"/>
                      <a:pt x="7286" y="1598"/>
                      <a:pt x="4442" y="4442"/>
                    </a:cubicBezTo>
                    <a:cubicBezTo>
                      <a:pt x="1598" y="7286"/>
                      <a:pt x="0" y="11144"/>
                      <a:pt x="0" y="15166"/>
                    </a:cubicBezTo>
                    <a:cubicBezTo>
                      <a:pt x="0" y="19188"/>
                      <a:pt x="1598" y="23046"/>
                      <a:pt x="4442" y="25890"/>
                    </a:cubicBezTo>
                    <a:cubicBezTo>
                      <a:pt x="7286" y="28734"/>
                      <a:pt x="11144" y="30332"/>
                      <a:pt x="15166" y="30332"/>
                    </a:cubicBezTo>
                    <a:cubicBezTo>
                      <a:pt x="19188" y="30332"/>
                      <a:pt x="23046" y="28734"/>
                      <a:pt x="25890" y="25890"/>
                    </a:cubicBezTo>
                    <a:cubicBezTo>
                      <a:pt x="28734" y="23046"/>
                      <a:pt x="30332" y="19188"/>
                      <a:pt x="30332" y="15166"/>
                    </a:cubicBezTo>
                    <a:cubicBezTo>
                      <a:pt x="30332" y="11144"/>
                      <a:pt x="28734" y="7286"/>
                      <a:pt x="25890" y="4442"/>
                    </a:cubicBezTo>
                    <a:cubicBezTo>
                      <a:pt x="23046" y="1598"/>
                      <a:pt x="19188" y="1"/>
                      <a:pt x="15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7"/>
              <p:cNvSpPr/>
              <p:nvPr/>
            </p:nvSpPr>
            <p:spPr>
              <a:xfrm>
                <a:off x="1261348" y="1840532"/>
                <a:ext cx="1049518" cy="1049518"/>
              </a:xfrm>
              <a:custGeom>
                <a:avLst/>
                <a:gdLst/>
                <a:ahLst/>
                <a:cxnLst/>
                <a:rect l="l" t="t" r="r" b="b"/>
                <a:pathLst>
                  <a:path w="19630" h="19630" extrusionOk="0">
                    <a:moveTo>
                      <a:pt x="9815" y="1"/>
                    </a:moveTo>
                    <a:cubicBezTo>
                      <a:pt x="4394" y="1"/>
                      <a:pt x="1" y="4395"/>
                      <a:pt x="1" y="9815"/>
                    </a:cubicBezTo>
                    <a:cubicBezTo>
                      <a:pt x="1" y="15235"/>
                      <a:pt x="4394" y="19630"/>
                      <a:pt x="9815" y="19630"/>
                    </a:cubicBezTo>
                    <a:cubicBezTo>
                      <a:pt x="15235" y="19630"/>
                      <a:pt x="19630" y="15235"/>
                      <a:pt x="19630" y="9815"/>
                    </a:cubicBezTo>
                    <a:cubicBezTo>
                      <a:pt x="19630" y="4394"/>
                      <a:pt x="15235" y="1"/>
                      <a:pt x="98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7"/>
              <p:cNvSpPr/>
              <p:nvPr/>
            </p:nvSpPr>
            <p:spPr>
              <a:xfrm>
                <a:off x="1523006" y="2102190"/>
                <a:ext cx="526149" cy="526149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841" extrusionOk="0">
                    <a:moveTo>
                      <a:pt x="4921" y="1"/>
                    </a:moveTo>
                    <a:cubicBezTo>
                      <a:pt x="2204" y="1"/>
                      <a:pt x="1" y="2204"/>
                      <a:pt x="1" y="4921"/>
                    </a:cubicBezTo>
                    <a:cubicBezTo>
                      <a:pt x="1" y="7638"/>
                      <a:pt x="2204" y="9841"/>
                      <a:pt x="4921" y="9841"/>
                    </a:cubicBezTo>
                    <a:cubicBezTo>
                      <a:pt x="7638" y="9841"/>
                      <a:pt x="9841" y="7638"/>
                      <a:pt x="9841" y="4921"/>
                    </a:cubicBezTo>
                    <a:cubicBezTo>
                      <a:pt x="9841" y="2204"/>
                      <a:pt x="7638" y="1"/>
                      <a:pt x="4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7"/>
              <p:cNvSpPr/>
              <p:nvPr/>
            </p:nvSpPr>
            <p:spPr>
              <a:xfrm>
                <a:off x="1786321" y="1398697"/>
                <a:ext cx="1472480" cy="927297"/>
              </a:xfrm>
              <a:custGeom>
                <a:avLst/>
                <a:gdLst/>
                <a:ahLst/>
                <a:cxnLst/>
                <a:rect l="l" t="t" r="r" b="b"/>
                <a:pathLst>
                  <a:path w="27541" h="17344" fill="none" extrusionOk="0">
                    <a:moveTo>
                      <a:pt x="0" y="17344"/>
                    </a:moveTo>
                    <a:lnTo>
                      <a:pt x="27540" y="1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7"/>
              <p:cNvSpPr/>
              <p:nvPr/>
            </p:nvSpPr>
            <p:spPr>
              <a:xfrm>
                <a:off x="1751622" y="2221310"/>
                <a:ext cx="141094" cy="138849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2597" extrusionOk="0">
                    <a:moveTo>
                      <a:pt x="1102" y="0"/>
                    </a:moveTo>
                    <a:lnTo>
                      <a:pt x="0" y="2525"/>
                    </a:lnTo>
                    <a:lnTo>
                      <a:pt x="2638" y="2596"/>
                    </a:lnTo>
                    <a:lnTo>
                      <a:pt x="11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7"/>
              <p:cNvSpPr/>
              <p:nvPr/>
            </p:nvSpPr>
            <p:spPr>
              <a:xfrm>
                <a:off x="3258801" y="1276102"/>
                <a:ext cx="108160" cy="159112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976" fill="none" extrusionOk="0">
                    <a:moveTo>
                      <a:pt x="224" y="1"/>
                    </a:moveTo>
                    <a:lnTo>
                      <a:pt x="0" y="2294"/>
                    </a:lnTo>
                    <a:lnTo>
                      <a:pt x="2022" y="2976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7"/>
              <p:cNvSpPr/>
              <p:nvPr/>
            </p:nvSpPr>
            <p:spPr>
              <a:xfrm>
                <a:off x="3202930" y="1308769"/>
                <a:ext cx="108213" cy="159112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976" fill="none" extrusionOk="0">
                    <a:moveTo>
                      <a:pt x="225" y="0"/>
                    </a:moveTo>
                    <a:lnTo>
                      <a:pt x="0" y="2293"/>
                    </a:lnTo>
                    <a:lnTo>
                      <a:pt x="2024" y="2975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47"/>
            <p:cNvGrpSpPr/>
            <p:nvPr/>
          </p:nvGrpSpPr>
          <p:grpSpPr>
            <a:xfrm>
              <a:off x="2830164" y="495663"/>
              <a:ext cx="1880311" cy="4122714"/>
              <a:chOff x="2830164" y="495663"/>
              <a:chExt cx="1880311" cy="4122714"/>
            </a:xfrm>
          </p:grpSpPr>
          <p:grpSp>
            <p:nvGrpSpPr>
              <p:cNvPr id="1432" name="Google Shape;1432;p47"/>
              <p:cNvGrpSpPr/>
              <p:nvPr/>
            </p:nvGrpSpPr>
            <p:grpSpPr>
              <a:xfrm>
                <a:off x="2830173" y="495663"/>
                <a:ext cx="909160" cy="666021"/>
                <a:chOff x="2076625" y="495650"/>
                <a:chExt cx="1053000" cy="771393"/>
              </a:xfrm>
            </p:grpSpPr>
            <p:sp>
              <p:nvSpPr>
                <p:cNvPr id="1433" name="Google Shape;1433;p47"/>
                <p:cNvSpPr/>
                <p:nvPr/>
              </p:nvSpPr>
              <p:spPr>
                <a:xfrm>
                  <a:off x="2076625" y="495650"/>
                  <a:ext cx="1053000" cy="6015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47"/>
                <p:cNvSpPr/>
                <p:nvPr/>
              </p:nvSpPr>
              <p:spPr>
                <a:xfrm>
                  <a:off x="2809892" y="951350"/>
                  <a:ext cx="194916" cy="315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2" h="5537" extrusionOk="0">
                      <a:moveTo>
                        <a:pt x="3071" y="0"/>
                      </a:moveTo>
                      <a:lnTo>
                        <a:pt x="0" y="2437"/>
                      </a:lnTo>
                      <a:lnTo>
                        <a:pt x="3071" y="5537"/>
                      </a:lnTo>
                      <a:lnTo>
                        <a:pt x="307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35" name="Google Shape;1435;p47"/>
                <p:cNvGrpSpPr/>
                <p:nvPr/>
              </p:nvGrpSpPr>
              <p:grpSpPr>
                <a:xfrm>
                  <a:off x="2238088" y="634937"/>
                  <a:ext cx="729996" cy="322925"/>
                  <a:chOff x="2238088" y="611200"/>
                  <a:chExt cx="729996" cy="322925"/>
                </a:xfrm>
              </p:grpSpPr>
              <p:sp>
                <p:nvSpPr>
                  <p:cNvPr id="1436" name="Google Shape;1436;p47"/>
                  <p:cNvSpPr/>
                  <p:nvPr/>
                </p:nvSpPr>
                <p:spPr>
                  <a:xfrm>
                    <a:off x="2238088" y="611200"/>
                    <a:ext cx="729996" cy="4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5" h="693" extrusionOk="0">
                        <a:moveTo>
                          <a:pt x="0" y="1"/>
                        </a:moveTo>
                        <a:lnTo>
                          <a:pt x="0" y="693"/>
                        </a:lnTo>
                        <a:lnTo>
                          <a:pt x="11094" y="693"/>
                        </a:lnTo>
                        <a:lnTo>
                          <a:pt x="1109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47"/>
                  <p:cNvSpPr/>
                  <p:nvPr/>
                </p:nvSpPr>
                <p:spPr>
                  <a:xfrm>
                    <a:off x="2238088" y="703643"/>
                    <a:ext cx="729996" cy="4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5" h="693" extrusionOk="0">
                        <a:moveTo>
                          <a:pt x="0" y="1"/>
                        </a:moveTo>
                        <a:lnTo>
                          <a:pt x="0" y="692"/>
                        </a:lnTo>
                        <a:lnTo>
                          <a:pt x="11094" y="692"/>
                        </a:lnTo>
                        <a:lnTo>
                          <a:pt x="1109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47"/>
                  <p:cNvSpPr/>
                  <p:nvPr/>
                </p:nvSpPr>
                <p:spPr>
                  <a:xfrm>
                    <a:off x="2238088" y="796152"/>
                    <a:ext cx="729996" cy="4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5" h="692" extrusionOk="0">
                        <a:moveTo>
                          <a:pt x="0" y="0"/>
                        </a:moveTo>
                        <a:lnTo>
                          <a:pt x="0" y="692"/>
                        </a:lnTo>
                        <a:lnTo>
                          <a:pt x="11094" y="692"/>
                        </a:lnTo>
                        <a:lnTo>
                          <a:pt x="11094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9" name="Google Shape;1439;p47"/>
                  <p:cNvSpPr/>
                  <p:nvPr/>
                </p:nvSpPr>
                <p:spPr>
                  <a:xfrm>
                    <a:off x="2238088" y="888529"/>
                    <a:ext cx="410890" cy="4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5" h="693" extrusionOk="0">
                        <a:moveTo>
                          <a:pt x="0" y="1"/>
                        </a:moveTo>
                        <a:lnTo>
                          <a:pt x="0" y="692"/>
                        </a:lnTo>
                        <a:lnTo>
                          <a:pt x="6245" y="692"/>
                        </a:lnTo>
                        <a:lnTo>
                          <a:pt x="624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40" name="Google Shape;1440;p47"/>
              <p:cNvGrpSpPr/>
              <p:nvPr/>
            </p:nvGrpSpPr>
            <p:grpSpPr>
              <a:xfrm>
                <a:off x="2830164" y="1051217"/>
                <a:ext cx="1880311" cy="3567160"/>
                <a:chOff x="2830164" y="1051217"/>
                <a:chExt cx="1880311" cy="3567160"/>
              </a:xfrm>
            </p:grpSpPr>
            <p:sp>
              <p:nvSpPr>
                <p:cNvPr id="1441" name="Google Shape;1441;p47"/>
                <p:cNvSpPr/>
                <p:nvPr/>
              </p:nvSpPr>
              <p:spPr>
                <a:xfrm flipH="1">
                  <a:off x="3980240" y="4399625"/>
                  <a:ext cx="671910" cy="218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9" h="5184" extrusionOk="0">
                      <a:moveTo>
                        <a:pt x="9241" y="1"/>
                      </a:moveTo>
                      <a:lnTo>
                        <a:pt x="805" y="51"/>
                      </a:lnTo>
                      <a:cubicBezTo>
                        <a:pt x="805" y="51"/>
                        <a:pt x="1" y="3310"/>
                        <a:pt x="248" y="4113"/>
                      </a:cubicBezTo>
                      <a:cubicBezTo>
                        <a:pt x="418" y="4663"/>
                        <a:pt x="4322" y="5183"/>
                        <a:pt x="8160" y="5183"/>
                      </a:cubicBezTo>
                      <a:cubicBezTo>
                        <a:pt x="9933" y="5183"/>
                        <a:pt x="11692" y="5072"/>
                        <a:pt x="13062" y="4802"/>
                      </a:cubicBezTo>
                      <a:cubicBezTo>
                        <a:pt x="15198" y="4454"/>
                        <a:pt x="11959" y="1352"/>
                        <a:pt x="92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1442;p47"/>
                <p:cNvSpPr/>
                <p:nvPr/>
              </p:nvSpPr>
              <p:spPr>
                <a:xfrm flipH="1">
                  <a:off x="3194415" y="4399625"/>
                  <a:ext cx="671910" cy="218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9" h="5184" extrusionOk="0">
                      <a:moveTo>
                        <a:pt x="9241" y="1"/>
                      </a:moveTo>
                      <a:lnTo>
                        <a:pt x="805" y="51"/>
                      </a:lnTo>
                      <a:cubicBezTo>
                        <a:pt x="805" y="51"/>
                        <a:pt x="1" y="3310"/>
                        <a:pt x="248" y="4113"/>
                      </a:cubicBezTo>
                      <a:cubicBezTo>
                        <a:pt x="418" y="4663"/>
                        <a:pt x="4322" y="5183"/>
                        <a:pt x="8160" y="5183"/>
                      </a:cubicBezTo>
                      <a:cubicBezTo>
                        <a:pt x="9933" y="5183"/>
                        <a:pt x="11692" y="5072"/>
                        <a:pt x="13062" y="4802"/>
                      </a:cubicBezTo>
                      <a:cubicBezTo>
                        <a:pt x="15198" y="4454"/>
                        <a:pt x="11959" y="1352"/>
                        <a:pt x="92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43" name="Google Shape;1443;p47"/>
                <p:cNvGrpSpPr/>
                <p:nvPr/>
              </p:nvGrpSpPr>
              <p:grpSpPr>
                <a:xfrm>
                  <a:off x="2830164" y="1051217"/>
                  <a:ext cx="1880311" cy="3439083"/>
                  <a:chOff x="2814614" y="1047967"/>
                  <a:chExt cx="1880311" cy="3439083"/>
                </a:xfrm>
              </p:grpSpPr>
              <p:sp>
                <p:nvSpPr>
                  <p:cNvPr id="1444" name="Google Shape;1444;p47"/>
                  <p:cNvSpPr/>
                  <p:nvPr/>
                </p:nvSpPr>
                <p:spPr>
                  <a:xfrm>
                    <a:off x="3744370" y="1095390"/>
                    <a:ext cx="241127" cy="332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0" h="6223" extrusionOk="0">
                        <a:moveTo>
                          <a:pt x="1799" y="1"/>
                        </a:moveTo>
                        <a:cubicBezTo>
                          <a:pt x="887" y="1"/>
                          <a:pt x="1" y="614"/>
                          <a:pt x="140" y="1943"/>
                        </a:cubicBezTo>
                        <a:cubicBezTo>
                          <a:pt x="194" y="2491"/>
                          <a:pt x="492" y="4050"/>
                          <a:pt x="1192" y="4050"/>
                        </a:cubicBezTo>
                        <a:cubicBezTo>
                          <a:pt x="1294" y="4050"/>
                          <a:pt x="1404" y="4017"/>
                          <a:pt x="1523" y="3943"/>
                        </a:cubicBezTo>
                        <a:cubicBezTo>
                          <a:pt x="1793" y="4914"/>
                          <a:pt x="1956" y="5277"/>
                          <a:pt x="1669" y="6223"/>
                        </a:cubicBezTo>
                        <a:cubicBezTo>
                          <a:pt x="1669" y="6223"/>
                          <a:pt x="4303" y="5471"/>
                          <a:pt x="4510" y="5412"/>
                        </a:cubicBezTo>
                        <a:cubicBezTo>
                          <a:pt x="4186" y="5213"/>
                          <a:pt x="3385" y="3993"/>
                          <a:pt x="3597" y="1871"/>
                        </a:cubicBezTo>
                        <a:cubicBezTo>
                          <a:pt x="3719" y="663"/>
                          <a:pt x="2745" y="1"/>
                          <a:pt x="1799" y="1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5" name="Google Shape;1445;p47"/>
                  <p:cNvSpPr/>
                  <p:nvPr/>
                </p:nvSpPr>
                <p:spPr>
                  <a:xfrm>
                    <a:off x="3302535" y="2089572"/>
                    <a:ext cx="1339619" cy="2397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6" h="44842" extrusionOk="0">
                        <a:moveTo>
                          <a:pt x="4839" y="1"/>
                        </a:moveTo>
                        <a:cubicBezTo>
                          <a:pt x="4839" y="1"/>
                          <a:pt x="200" y="20030"/>
                          <a:pt x="100" y="22421"/>
                        </a:cubicBezTo>
                        <a:cubicBezTo>
                          <a:pt x="1" y="24811"/>
                          <a:pt x="557" y="43742"/>
                          <a:pt x="656" y="44240"/>
                        </a:cubicBezTo>
                        <a:cubicBezTo>
                          <a:pt x="704" y="44481"/>
                          <a:pt x="2875" y="44660"/>
                          <a:pt x="5115" y="44660"/>
                        </a:cubicBezTo>
                        <a:cubicBezTo>
                          <a:pt x="7502" y="44660"/>
                          <a:pt x="9966" y="44456"/>
                          <a:pt x="10018" y="43908"/>
                        </a:cubicBezTo>
                        <a:cubicBezTo>
                          <a:pt x="10117" y="42846"/>
                          <a:pt x="7072" y="24803"/>
                          <a:pt x="7271" y="22915"/>
                        </a:cubicBezTo>
                        <a:cubicBezTo>
                          <a:pt x="7470" y="21027"/>
                          <a:pt x="9719" y="11922"/>
                          <a:pt x="10018" y="10977"/>
                        </a:cubicBezTo>
                        <a:cubicBezTo>
                          <a:pt x="10018" y="10977"/>
                          <a:pt x="14142" y="21458"/>
                          <a:pt x="14042" y="23749"/>
                        </a:cubicBezTo>
                        <a:cubicBezTo>
                          <a:pt x="13944" y="26039"/>
                          <a:pt x="15495" y="42646"/>
                          <a:pt x="15495" y="43808"/>
                        </a:cubicBezTo>
                        <a:cubicBezTo>
                          <a:pt x="15495" y="44444"/>
                          <a:pt x="18360" y="44841"/>
                          <a:pt x="20954" y="44841"/>
                        </a:cubicBezTo>
                        <a:cubicBezTo>
                          <a:pt x="23098" y="44841"/>
                          <a:pt x="25056" y="44570"/>
                          <a:pt x="25056" y="43937"/>
                        </a:cubicBezTo>
                        <a:cubicBezTo>
                          <a:pt x="25056" y="42539"/>
                          <a:pt x="21181" y="26338"/>
                          <a:pt x="21081" y="23749"/>
                        </a:cubicBezTo>
                        <a:cubicBezTo>
                          <a:pt x="20981" y="21159"/>
                          <a:pt x="18881" y="480"/>
                          <a:pt x="18881" y="480"/>
                        </a:cubicBezTo>
                        <a:lnTo>
                          <a:pt x="483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6" name="Google Shape;1446;p47"/>
                  <p:cNvSpPr/>
                  <p:nvPr/>
                </p:nvSpPr>
                <p:spPr>
                  <a:xfrm>
                    <a:off x="2841400" y="1540326"/>
                    <a:ext cx="189159" cy="201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8" h="3771" extrusionOk="0">
                        <a:moveTo>
                          <a:pt x="1737" y="1"/>
                        </a:moveTo>
                        <a:cubicBezTo>
                          <a:pt x="1411" y="1"/>
                          <a:pt x="1053" y="165"/>
                          <a:pt x="783" y="335"/>
                        </a:cubicBezTo>
                        <a:cubicBezTo>
                          <a:pt x="351" y="600"/>
                          <a:pt x="1" y="1049"/>
                          <a:pt x="101" y="1613"/>
                        </a:cubicBezTo>
                        <a:cubicBezTo>
                          <a:pt x="305" y="1467"/>
                          <a:pt x="885" y="1110"/>
                          <a:pt x="1111" y="1110"/>
                        </a:cubicBezTo>
                        <a:cubicBezTo>
                          <a:pt x="1141" y="1110"/>
                          <a:pt x="1165" y="1117"/>
                          <a:pt x="1181" y="1131"/>
                        </a:cubicBezTo>
                        <a:cubicBezTo>
                          <a:pt x="1396" y="1331"/>
                          <a:pt x="932" y="1889"/>
                          <a:pt x="1081" y="2261"/>
                        </a:cubicBezTo>
                        <a:cubicBezTo>
                          <a:pt x="1393" y="3036"/>
                          <a:pt x="2277" y="3438"/>
                          <a:pt x="2974" y="3771"/>
                        </a:cubicBezTo>
                        <a:lnTo>
                          <a:pt x="3538" y="2028"/>
                        </a:lnTo>
                        <a:cubicBezTo>
                          <a:pt x="2891" y="1961"/>
                          <a:pt x="2653" y="1075"/>
                          <a:pt x="2489" y="599"/>
                        </a:cubicBezTo>
                        <a:cubicBezTo>
                          <a:pt x="2336" y="153"/>
                          <a:pt x="2051" y="1"/>
                          <a:pt x="1737" y="1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7" name="Google Shape;1447;p47"/>
                  <p:cNvSpPr/>
                  <p:nvPr/>
                </p:nvSpPr>
                <p:spPr>
                  <a:xfrm>
                    <a:off x="2814614" y="1572298"/>
                    <a:ext cx="130775" cy="1004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6" h="1879" extrusionOk="0">
                        <a:moveTo>
                          <a:pt x="2001" y="1"/>
                        </a:moveTo>
                        <a:cubicBezTo>
                          <a:pt x="2000" y="1"/>
                          <a:pt x="1998" y="1"/>
                          <a:pt x="1997" y="2"/>
                        </a:cubicBezTo>
                        <a:cubicBezTo>
                          <a:pt x="1947" y="52"/>
                          <a:pt x="1549" y="318"/>
                          <a:pt x="1549" y="318"/>
                        </a:cubicBezTo>
                        <a:cubicBezTo>
                          <a:pt x="1997" y="700"/>
                          <a:pt x="1369" y="908"/>
                          <a:pt x="1003" y="992"/>
                        </a:cubicBezTo>
                        <a:cubicBezTo>
                          <a:pt x="772" y="1041"/>
                          <a:pt x="39" y="1264"/>
                          <a:pt x="6" y="1613"/>
                        </a:cubicBezTo>
                        <a:cubicBezTo>
                          <a:pt x="1" y="1689"/>
                          <a:pt x="75" y="1716"/>
                          <a:pt x="185" y="1716"/>
                        </a:cubicBezTo>
                        <a:cubicBezTo>
                          <a:pt x="435" y="1716"/>
                          <a:pt x="869" y="1580"/>
                          <a:pt x="985" y="1580"/>
                        </a:cubicBezTo>
                        <a:cubicBezTo>
                          <a:pt x="1095" y="1571"/>
                          <a:pt x="1184" y="1563"/>
                          <a:pt x="1259" y="1563"/>
                        </a:cubicBezTo>
                        <a:cubicBezTo>
                          <a:pt x="1466" y="1563"/>
                          <a:pt x="1565" y="1622"/>
                          <a:pt x="1699" y="1878"/>
                        </a:cubicBezTo>
                        <a:lnTo>
                          <a:pt x="2445" y="1016"/>
                        </a:lnTo>
                        <a:cubicBezTo>
                          <a:pt x="2445" y="1016"/>
                          <a:pt x="2065" y="1"/>
                          <a:pt x="2001" y="1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8" name="Google Shape;1448;p47"/>
                  <p:cNvSpPr/>
                  <p:nvPr/>
                </p:nvSpPr>
                <p:spPr>
                  <a:xfrm>
                    <a:off x="3730897" y="1047967"/>
                    <a:ext cx="296891" cy="226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53" h="4229" extrusionOk="0">
                        <a:moveTo>
                          <a:pt x="2421" y="3405"/>
                        </a:moveTo>
                        <a:cubicBezTo>
                          <a:pt x="2419" y="3405"/>
                          <a:pt x="2418" y="3405"/>
                          <a:pt x="2416" y="3405"/>
                        </a:cubicBezTo>
                        <a:cubicBezTo>
                          <a:pt x="2418" y="3405"/>
                          <a:pt x="2419" y="3405"/>
                          <a:pt x="2421" y="3405"/>
                        </a:cubicBezTo>
                        <a:close/>
                        <a:moveTo>
                          <a:pt x="2812" y="1"/>
                        </a:moveTo>
                        <a:cubicBezTo>
                          <a:pt x="2560" y="1"/>
                          <a:pt x="2302" y="59"/>
                          <a:pt x="2062" y="183"/>
                        </a:cubicBezTo>
                        <a:cubicBezTo>
                          <a:pt x="1807" y="320"/>
                          <a:pt x="1649" y="500"/>
                          <a:pt x="1497" y="765"/>
                        </a:cubicBezTo>
                        <a:cubicBezTo>
                          <a:pt x="1396" y="696"/>
                          <a:pt x="1288" y="666"/>
                          <a:pt x="1181" y="666"/>
                        </a:cubicBezTo>
                        <a:cubicBezTo>
                          <a:pt x="593" y="666"/>
                          <a:pt x="1" y="1564"/>
                          <a:pt x="442" y="2012"/>
                        </a:cubicBezTo>
                        <a:cubicBezTo>
                          <a:pt x="660" y="1765"/>
                          <a:pt x="938" y="1651"/>
                          <a:pt x="1204" y="1651"/>
                        </a:cubicBezTo>
                        <a:cubicBezTo>
                          <a:pt x="1646" y="1651"/>
                          <a:pt x="2055" y="1965"/>
                          <a:pt x="2105" y="2509"/>
                        </a:cubicBezTo>
                        <a:cubicBezTo>
                          <a:pt x="2119" y="2626"/>
                          <a:pt x="2094" y="2787"/>
                          <a:pt x="2169" y="2870"/>
                        </a:cubicBezTo>
                        <a:lnTo>
                          <a:pt x="2177" y="2901"/>
                        </a:lnTo>
                        <a:cubicBezTo>
                          <a:pt x="2197" y="2803"/>
                          <a:pt x="2327" y="2648"/>
                          <a:pt x="2474" y="2648"/>
                        </a:cubicBezTo>
                        <a:cubicBezTo>
                          <a:pt x="2490" y="2648"/>
                          <a:pt x="2507" y="2650"/>
                          <a:pt x="2523" y="2654"/>
                        </a:cubicBezTo>
                        <a:cubicBezTo>
                          <a:pt x="2853" y="2737"/>
                          <a:pt x="2715" y="3353"/>
                          <a:pt x="2421" y="3405"/>
                        </a:cubicBezTo>
                        <a:lnTo>
                          <a:pt x="2421" y="3405"/>
                        </a:lnTo>
                        <a:cubicBezTo>
                          <a:pt x="2456" y="3399"/>
                          <a:pt x="2492" y="3396"/>
                          <a:pt x="2528" y="3396"/>
                        </a:cubicBezTo>
                        <a:cubicBezTo>
                          <a:pt x="3004" y="3396"/>
                          <a:pt x="3498" y="3878"/>
                          <a:pt x="3895" y="4106"/>
                        </a:cubicBezTo>
                        <a:cubicBezTo>
                          <a:pt x="4042" y="4191"/>
                          <a:pt x="4188" y="4228"/>
                          <a:pt x="4330" y="4228"/>
                        </a:cubicBezTo>
                        <a:cubicBezTo>
                          <a:pt x="4814" y="4228"/>
                          <a:pt x="5236" y="3789"/>
                          <a:pt x="5398" y="3305"/>
                        </a:cubicBezTo>
                        <a:cubicBezTo>
                          <a:pt x="5524" y="2945"/>
                          <a:pt x="5471" y="2684"/>
                          <a:pt x="5165" y="2440"/>
                        </a:cubicBezTo>
                        <a:cubicBezTo>
                          <a:pt x="5553" y="1954"/>
                          <a:pt x="5118" y="983"/>
                          <a:pt x="4505" y="983"/>
                        </a:cubicBezTo>
                        <a:cubicBezTo>
                          <a:pt x="4429" y="983"/>
                          <a:pt x="4349" y="998"/>
                          <a:pt x="4268" y="1031"/>
                        </a:cubicBezTo>
                        <a:cubicBezTo>
                          <a:pt x="4054" y="375"/>
                          <a:pt x="3449" y="1"/>
                          <a:pt x="281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9" name="Google Shape;1449;p47"/>
                  <p:cNvSpPr/>
                  <p:nvPr/>
                </p:nvSpPr>
                <p:spPr>
                  <a:xfrm>
                    <a:off x="2931969" y="1386774"/>
                    <a:ext cx="1049037" cy="50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21" h="9523" extrusionOk="0">
                        <a:moveTo>
                          <a:pt x="18526" y="0"/>
                        </a:moveTo>
                        <a:cubicBezTo>
                          <a:pt x="16163" y="3910"/>
                          <a:pt x="11960" y="5597"/>
                          <a:pt x="8079" y="5597"/>
                        </a:cubicBezTo>
                        <a:cubicBezTo>
                          <a:pt x="6098" y="5597"/>
                          <a:pt x="4200" y="5157"/>
                          <a:pt x="2674" y="4350"/>
                        </a:cubicBezTo>
                        <a:cubicBezTo>
                          <a:pt x="2608" y="4315"/>
                          <a:pt x="2536" y="4298"/>
                          <a:pt x="2460" y="4298"/>
                        </a:cubicBezTo>
                        <a:cubicBezTo>
                          <a:pt x="1534" y="4298"/>
                          <a:pt x="1" y="6725"/>
                          <a:pt x="1289" y="7624"/>
                        </a:cubicBezTo>
                        <a:cubicBezTo>
                          <a:pt x="3153" y="8926"/>
                          <a:pt x="5526" y="9523"/>
                          <a:pt x="7972" y="9523"/>
                        </a:cubicBezTo>
                        <a:cubicBezTo>
                          <a:pt x="12559" y="9523"/>
                          <a:pt x="17401" y="7423"/>
                          <a:pt x="19621" y="3934"/>
                        </a:cubicBezTo>
                        <a:lnTo>
                          <a:pt x="1852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0" name="Google Shape;1450;p47"/>
                  <p:cNvSpPr/>
                  <p:nvPr/>
                </p:nvSpPr>
                <p:spPr>
                  <a:xfrm>
                    <a:off x="3559969" y="1330422"/>
                    <a:ext cx="752039" cy="871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6" h="16297" extrusionOk="0">
                        <a:moveTo>
                          <a:pt x="7335" y="0"/>
                        </a:moveTo>
                        <a:cubicBezTo>
                          <a:pt x="5791" y="0"/>
                          <a:pt x="4099" y="1091"/>
                          <a:pt x="2746" y="3066"/>
                        </a:cubicBezTo>
                        <a:cubicBezTo>
                          <a:pt x="738" y="5996"/>
                          <a:pt x="157" y="11200"/>
                          <a:pt x="24" y="14199"/>
                        </a:cubicBezTo>
                        <a:cubicBezTo>
                          <a:pt x="1" y="14720"/>
                          <a:pt x="2891" y="16296"/>
                          <a:pt x="6991" y="16296"/>
                        </a:cubicBezTo>
                        <a:cubicBezTo>
                          <a:pt x="9105" y="16296"/>
                          <a:pt x="11541" y="15877"/>
                          <a:pt x="14066" y="14679"/>
                        </a:cubicBezTo>
                        <a:cubicBezTo>
                          <a:pt x="13780" y="10577"/>
                          <a:pt x="12718" y="6222"/>
                          <a:pt x="10464" y="2120"/>
                        </a:cubicBezTo>
                        <a:cubicBezTo>
                          <a:pt x="9670" y="674"/>
                          <a:pt x="8548" y="0"/>
                          <a:pt x="733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1" name="Google Shape;1451;p47"/>
                  <p:cNvSpPr/>
                  <p:nvPr/>
                </p:nvSpPr>
                <p:spPr>
                  <a:xfrm>
                    <a:off x="4218444" y="2153463"/>
                    <a:ext cx="323677" cy="2327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54" h="43529" fill="none" extrusionOk="0">
                        <a:moveTo>
                          <a:pt x="0" y="1"/>
                        </a:moveTo>
                        <a:cubicBezTo>
                          <a:pt x="0" y="1"/>
                          <a:pt x="1384" y="19840"/>
                          <a:pt x="1551" y="21434"/>
                        </a:cubicBezTo>
                        <a:cubicBezTo>
                          <a:pt x="1717" y="23027"/>
                          <a:pt x="6054" y="43529"/>
                          <a:pt x="6054" y="43529"/>
                        </a:cubicBezTo>
                      </a:path>
                    </a:pathLst>
                  </a:custGeom>
                  <a:noFill/>
                  <a:ln w="7800" cap="flat" cmpd="sng">
                    <a:solidFill>
                      <a:schemeClr val="lt1"/>
                    </a:solidFill>
                    <a:prstDash val="solid"/>
                    <a:miter lim="113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2" name="Google Shape;1452;p47"/>
                  <p:cNvSpPr/>
                  <p:nvPr/>
                </p:nvSpPr>
                <p:spPr>
                  <a:xfrm>
                    <a:off x="4190749" y="2162498"/>
                    <a:ext cx="313038" cy="23245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5" h="43478" fill="none" extrusionOk="0">
                        <a:moveTo>
                          <a:pt x="1" y="1"/>
                        </a:moveTo>
                        <a:cubicBezTo>
                          <a:pt x="1" y="1"/>
                          <a:pt x="1239" y="20266"/>
                          <a:pt x="1305" y="21595"/>
                        </a:cubicBezTo>
                        <a:cubicBezTo>
                          <a:pt x="1371" y="22924"/>
                          <a:pt x="5854" y="43478"/>
                          <a:pt x="5854" y="43478"/>
                        </a:cubicBezTo>
                      </a:path>
                    </a:pathLst>
                  </a:custGeom>
                  <a:noFill/>
                  <a:ln w="7800" cap="flat" cmpd="sng">
                    <a:solidFill>
                      <a:schemeClr val="lt1"/>
                    </a:solidFill>
                    <a:prstDash val="solid"/>
                    <a:miter lim="113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3" name="Google Shape;1453;p47"/>
                  <p:cNvSpPr/>
                  <p:nvPr/>
                </p:nvSpPr>
                <p:spPr>
                  <a:xfrm>
                    <a:off x="3965020" y="2349412"/>
                    <a:ext cx="200601" cy="163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52" h="3050" extrusionOk="0">
                        <a:moveTo>
                          <a:pt x="1265" y="0"/>
                        </a:moveTo>
                        <a:cubicBezTo>
                          <a:pt x="1087" y="0"/>
                          <a:pt x="921" y="64"/>
                          <a:pt x="774" y="246"/>
                        </a:cubicBezTo>
                        <a:cubicBezTo>
                          <a:pt x="457" y="642"/>
                          <a:pt x="0" y="1337"/>
                          <a:pt x="0" y="1852"/>
                        </a:cubicBezTo>
                        <a:cubicBezTo>
                          <a:pt x="21" y="2408"/>
                          <a:pt x="536" y="3004"/>
                          <a:pt x="1112" y="3044"/>
                        </a:cubicBezTo>
                        <a:cubicBezTo>
                          <a:pt x="1149" y="3048"/>
                          <a:pt x="1185" y="3050"/>
                          <a:pt x="1222" y="3050"/>
                        </a:cubicBezTo>
                        <a:cubicBezTo>
                          <a:pt x="1562" y="3050"/>
                          <a:pt x="1898" y="2893"/>
                          <a:pt x="2203" y="2785"/>
                        </a:cubicBezTo>
                        <a:cubicBezTo>
                          <a:pt x="2719" y="2607"/>
                          <a:pt x="3235" y="2488"/>
                          <a:pt x="3752" y="2369"/>
                        </a:cubicBezTo>
                        <a:lnTo>
                          <a:pt x="2938" y="265"/>
                        </a:lnTo>
                        <a:cubicBezTo>
                          <a:pt x="2829" y="322"/>
                          <a:pt x="2716" y="345"/>
                          <a:pt x="2602" y="345"/>
                        </a:cubicBezTo>
                        <a:cubicBezTo>
                          <a:pt x="2156" y="345"/>
                          <a:pt x="1678" y="0"/>
                          <a:pt x="1265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47"/>
                  <p:cNvSpPr/>
                  <p:nvPr/>
                </p:nvSpPr>
                <p:spPr>
                  <a:xfrm>
                    <a:off x="4029980" y="1386774"/>
                    <a:ext cx="664944" cy="1155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7" h="21621" extrusionOk="0">
                        <a:moveTo>
                          <a:pt x="594" y="0"/>
                        </a:moveTo>
                        <a:lnTo>
                          <a:pt x="1584" y="4047"/>
                        </a:lnTo>
                        <a:cubicBezTo>
                          <a:pt x="5966" y="4205"/>
                          <a:pt x="8770" y="8640"/>
                          <a:pt x="8781" y="11449"/>
                        </a:cubicBezTo>
                        <a:cubicBezTo>
                          <a:pt x="8795" y="14775"/>
                          <a:pt x="5836" y="17836"/>
                          <a:pt x="2764" y="17836"/>
                        </a:cubicBezTo>
                        <a:cubicBezTo>
                          <a:pt x="2528" y="17836"/>
                          <a:pt x="2292" y="17818"/>
                          <a:pt x="2057" y="17781"/>
                        </a:cubicBezTo>
                        <a:cubicBezTo>
                          <a:pt x="2009" y="17777"/>
                          <a:pt x="1963" y="17775"/>
                          <a:pt x="1918" y="17775"/>
                        </a:cubicBezTo>
                        <a:cubicBezTo>
                          <a:pt x="0" y="17775"/>
                          <a:pt x="105" y="21468"/>
                          <a:pt x="1744" y="21533"/>
                        </a:cubicBezTo>
                        <a:cubicBezTo>
                          <a:pt x="2117" y="21592"/>
                          <a:pt x="2491" y="21621"/>
                          <a:pt x="2864" y="21621"/>
                        </a:cubicBezTo>
                        <a:cubicBezTo>
                          <a:pt x="7739" y="21621"/>
                          <a:pt x="12436" y="16764"/>
                          <a:pt x="12414" y="11486"/>
                        </a:cubicBezTo>
                        <a:cubicBezTo>
                          <a:pt x="12388" y="5061"/>
                          <a:pt x="6306" y="208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3E4EB0-9ADF-7597-43D2-623FD6D829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545" t="14528" r="18364" b="5917"/>
          <a:stretch/>
        </p:blipFill>
        <p:spPr>
          <a:xfrm>
            <a:off x="3330412" y="1657954"/>
            <a:ext cx="2602216" cy="3384125"/>
          </a:xfrm>
          <a:prstGeom prst="rect">
            <a:avLst/>
          </a:prstGeom>
        </p:spPr>
      </p:pic>
      <p:sp>
        <p:nvSpPr>
          <p:cNvPr id="13" name="Rectangle 25">
            <a:extLst>
              <a:ext uri="{FF2B5EF4-FFF2-40B4-BE49-F238E27FC236}">
                <a16:creationId xmlns:a16="http://schemas.microsoft.com/office/drawing/2014/main" id="{93F99998-C8B2-CFE6-6081-E1992FE1055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364806" y="272959"/>
            <a:ext cx="356782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"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حط اللي عندك، على اللي عندي، يطلع..."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kumimoji="0" lang="ar-S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مع تطبيق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I.Chef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، 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كل اللي عليك تضيف مكوناتك، ويطلعلك أشهى الوصفات!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kumimoji="0" lang="ar-S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ذكاء اصطناعي بطعم البيت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 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    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#Ichef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#AIchef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طبخ_ذكي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وصفات_سهلة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تطبيق_الطبخ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ذكاء_اصطناعي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طبخ_بمكوناتك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194" name="Picture 2" descr="D:\DEPI\WhatsApp Image 2025-05-14 at 3.14.10 AM.jpe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89" y="1657954"/>
            <a:ext cx="2707300" cy="33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20071" y="488402"/>
            <a:ext cx="3145536" cy="116955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1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defRPr>
            </a:lvl1pPr>
          </a:lstStyle>
          <a:p>
            <a:r>
              <a:rPr lang="ar-AE" dirty="0"/>
              <a:t>المكونات دي شكلها رايحة بين طريقين: يا أكلة تقيلة </a:t>
            </a:r>
            <a:endParaRPr lang="en-US" dirty="0"/>
          </a:p>
          <a:p>
            <a:r>
              <a:rPr lang="ar-AE" dirty="0"/>
              <a:t>ما تتنسيش… يا غدا عند تيتا</a:t>
            </a:r>
            <a:endParaRPr lang="en-US" dirty="0"/>
          </a:p>
          <a:p>
            <a:r>
              <a:rPr lang="ar-AE" dirty="0"/>
              <a:t>‏‎تفتكروا هتكون إيه؟</a:t>
            </a:r>
            <a:r>
              <a:rPr lang="en-US" dirty="0"/>
              <a:t> </a:t>
            </a:r>
            <a:r>
              <a:rPr lang="ar-AE" dirty="0"/>
              <a:t>شاركونا توقعاتكم</a:t>
            </a:r>
            <a:endParaRPr lang="en-US" dirty="0"/>
          </a:p>
          <a:p>
            <a:endParaRPr lang="en-US" dirty="0"/>
          </a:p>
        </p:txBody>
      </p:sp>
      <p:pic>
        <p:nvPicPr>
          <p:cNvPr id="3" name="WhatsApp Video 2025-05-14 at 3.14.10 A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0314" y="1397377"/>
            <a:ext cx="2063039" cy="36447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314" y="765401"/>
            <a:ext cx="19531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Poppins ExtraBold"/>
                <a:ea typeface="Poppins ExtraBold"/>
                <a:cs typeface="Poppins ExtraBold"/>
                <a:sym typeface="Poppins ExtraBold"/>
              </a:rPr>
              <a:t>Sample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6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Survey</a:t>
            </a:r>
            <a:endParaRPr dirty="0"/>
          </a:p>
        </p:txBody>
      </p:sp>
      <p:cxnSp>
        <p:nvCxnSpPr>
          <p:cNvPr id="2228" name="Google Shape;2228;p63"/>
          <p:cNvCxnSpPr/>
          <p:nvPr/>
        </p:nvCxnSpPr>
        <p:spPr>
          <a:xfrm>
            <a:off x="3624000" y="1062625"/>
            <a:ext cx="1896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8" name="Google Shape;2248;p63"/>
          <p:cNvSpPr/>
          <p:nvPr/>
        </p:nvSpPr>
        <p:spPr>
          <a:xfrm>
            <a:off x="5904645" y="3182106"/>
            <a:ext cx="45719" cy="457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AC3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63"/>
          <p:cNvSpPr/>
          <p:nvPr/>
        </p:nvSpPr>
        <p:spPr>
          <a:xfrm>
            <a:off x="743275" y="341938"/>
            <a:ext cx="466200" cy="466200"/>
          </a:xfrm>
          <a:prstGeom prst="star12">
            <a:avLst>
              <a:gd name="adj" fmla="val 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0" name="Google Shape;2250;p63"/>
          <p:cNvGrpSpPr/>
          <p:nvPr/>
        </p:nvGrpSpPr>
        <p:grpSpPr>
          <a:xfrm>
            <a:off x="6751064" y="2478680"/>
            <a:ext cx="1624243" cy="2295898"/>
            <a:chOff x="5084104" y="1272100"/>
            <a:chExt cx="2727934" cy="3144956"/>
          </a:xfrm>
        </p:grpSpPr>
        <p:grpSp>
          <p:nvGrpSpPr>
            <p:cNvPr id="2251" name="Google Shape;2251;p63"/>
            <p:cNvGrpSpPr/>
            <p:nvPr/>
          </p:nvGrpSpPr>
          <p:grpSpPr>
            <a:xfrm>
              <a:off x="5213244" y="1873956"/>
              <a:ext cx="2598794" cy="2543100"/>
              <a:chOff x="3295581" y="1300200"/>
              <a:chExt cx="2598794" cy="2543100"/>
            </a:xfrm>
          </p:grpSpPr>
          <p:grpSp>
            <p:nvGrpSpPr>
              <p:cNvPr id="2252" name="Google Shape;2252;p63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2253" name="Google Shape;2253;p63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4" name="Google Shape;2254;p63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5" name="Google Shape;2255;p63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6" name="Google Shape;2256;p63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7" name="Google Shape;2257;p63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8" name="Google Shape;2258;p63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259" name="Google Shape;2259;p63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2260" name="Google Shape;2260;p63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1" name="Google Shape;2261;p63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2" name="Google Shape;2262;p63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3" name="Google Shape;2263;p63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4" name="Google Shape;2264;p63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5" name="Google Shape;2265;p63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6" name="Google Shape;2266;p63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67" name="Google Shape;2267;p63"/>
            <p:cNvGrpSpPr/>
            <p:nvPr/>
          </p:nvGrpSpPr>
          <p:grpSpPr>
            <a:xfrm>
              <a:off x="5084104" y="1272100"/>
              <a:ext cx="1566613" cy="2421447"/>
              <a:chOff x="5084104" y="1267313"/>
              <a:chExt cx="1566613" cy="2421447"/>
            </a:xfrm>
          </p:grpSpPr>
          <p:sp>
            <p:nvSpPr>
              <p:cNvPr id="2268" name="Google Shape;2268;p63"/>
              <p:cNvSpPr/>
              <p:nvPr/>
            </p:nvSpPr>
            <p:spPr>
              <a:xfrm flipH="1">
                <a:off x="6241217" y="1267313"/>
                <a:ext cx="409500" cy="4095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69" name="Google Shape;2269;p63"/>
              <p:cNvGrpSpPr/>
              <p:nvPr/>
            </p:nvGrpSpPr>
            <p:grpSpPr>
              <a:xfrm flipH="1">
                <a:off x="5084104" y="3341125"/>
                <a:ext cx="347634" cy="347634"/>
                <a:chOff x="1389566" y="1586126"/>
                <a:chExt cx="676200" cy="676200"/>
              </a:xfrm>
            </p:grpSpPr>
            <p:cxnSp>
              <p:nvCxnSpPr>
                <p:cNvPr id="2270" name="Google Shape;2270;p63"/>
                <p:cNvCxnSpPr/>
                <p:nvPr/>
              </p:nvCxnSpPr>
              <p:spPr>
                <a:xfrm>
                  <a:off x="1727666" y="1586126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1" name="Google Shape;2271;p63"/>
                <p:cNvCxnSpPr/>
                <p:nvPr/>
              </p:nvCxnSpPr>
              <p:spPr>
                <a:xfrm>
                  <a:off x="1727666" y="1586126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2272" name="Google Shape;2272;p63"/>
          <p:cNvGrpSpPr/>
          <p:nvPr/>
        </p:nvGrpSpPr>
        <p:grpSpPr>
          <a:xfrm>
            <a:off x="7164811" y="2827358"/>
            <a:ext cx="1827016" cy="2144357"/>
            <a:chOff x="5360064" y="1676820"/>
            <a:chExt cx="3068493" cy="2937373"/>
          </a:xfrm>
        </p:grpSpPr>
        <p:grpSp>
          <p:nvGrpSpPr>
            <p:cNvPr id="2273" name="Google Shape;2273;p63"/>
            <p:cNvGrpSpPr/>
            <p:nvPr/>
          </p:nvGrpSpPr>
          <p:grpSpPr>
            <a:xfrm>
              <a:off x="6978615" y="1679724"/>
              <a:ext cx="1449941" cy="2934469"/>
              <a:chOff x="6978900" y="1679800"/>
              <a:chExt cx="1438434" cy="2911179"/>
            </a:xfrm>
          </p:grpSpPr>
          <p:grpSp>
            <p:nvGrpSpPr>
              <p:cNvPr id="2274" name="Google Shape;2274;p63"/>
              <p:cNvGrpSpPr/>
              <p:nvPr/>
            </p:nvGrpSpPr>
            <p:grpSpPr>
              <a:xfrm>
                <a:off x="6978900" y="1679800"/>
                <a:ext cx="1438434" cy="2911179"/>
                <a:chOff x="6978900" y="1679800"/>
                <a:chExt cx="1438434" cy="2911179"/>
              </a:xfrm>
            </p:grpSpPr>
            <p:sp>
              <p:nvSpPr>
                <p:cNvPr id="2275" name="Google Shape;2275;p63"/>
                <p:cNvSpPr/>
                <p:nvPr/>
              </p:nvSpPr>
              <p:spPr>
                <a:xfrm>
                  <a:off x="6978900" y="1679800"/>
                  <a:ext cx="1438434" cy="2911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55" h="70604" extrusionOk="0">
                      <a:moveTo>
                        <a:pt x="149" y="1"/>
                      </a:moveTo>
                      <a:cubicBezTo>
                        <a:pt x="67" y="1"/>
                        <a:pt x="0" y="67"/>
                        <a:pt x="0" y="149"/>
                      </a:cubicBezTo>
                      <a:lnTo>
                        <a:pt x="0" y="70456"/>
                      </a:lnTo>
                      <a:cubicBezTo>
                        <a:pt x="0" y="70539"/>
                        <a:pt x="67" y="70604"/>
                        <a:pt x="149" y="70604"/>
                      </a:cubicBezTo>
                      <a:lnTo>
                        <a:pt x="36506" y="70604"/>
                      </a:lnTo>
                      <a:cubicBezTo>
                        <a:pt x="36588" y="70604"/>
                        <a:pt x="36654" y="70539"/>
                        <a:pt x="36654" y="70456"/>
                      </a:cubicBezTo>
                      <a:lnTo>
                        <a:pt x="36654" y="149"/>
                      </a:lnTo>
                      <a:cubicBezTo>
                        <a:pt x="36654" y="67"/>
                        <a:pt x="36588" y="1"/>
                        <a:pt x="365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63"/>
                <p:cNvSpPr/>
                <p:nvPr/>
              </p:nvSpPr>
              <p:spPr>
                <a:xfrm>
                  <a:off x="6978900" y="1679800"/>
                  <a:ext cx="1438434" cy="2911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55" h="70604" fill="none" extrusionOk="0">
                      <a:moveTo>
                        <a:pt x="149" y="1"/>
                      </a:moveTo>
                      <a:lnTo>
                        <a:pt x="36506" y="1"/>
                      </a:lnTo>
                      <a:cubicBezTo>
                        <a:pt x="36588" y="1"/>
                        <a:pt x="36654" y="67"/>
                        <a:pt x="36654" y="149"/>
                      </a:cubicBezTo>
                      <a:lnTo>
                        <a:pt x="36654" y="70456"/>
                      </a:lnTo>
                      <a:cubicBezTo>
                        <a:pt x="36654" y="70539"/>
                        <a:pt x="36588" y="70604"/>
                        <a:pt x="36506" y="70604"/>
                      </a:cubicBezTo>
                      <a:lnTo>
                        <a:pt x="149" y="70604"/>
                      </a:lnTo>
                      <a:cubicBezTo>
                        <a:pt x="67" y="70604"/>
                        <a:pt x="0" y="70539"/>
                        <a:pt x="0" y="70456"/>
                      </a:cubicBezTo>
                      <a:lnTo>
                        <a:pt x="0" y="149"/>
                      </a:lnTo>
                      <a:cubicBezTo>
                        <a:pt x="0" y="67"/>
                        <a:pt x="67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75" cap="flat" cmpd="sng">
                  <a:solidFill>
                    <a:srgbClr val="FEFBE6"/>
                  </a:solidFill>
                  <a:prstDash val="solid"/>
                  <a:miter lim="11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63"/>
                <p:cNvSpPr/>
                <p:nvPr/>
              </p:nvSpPr>
              <p:spPr>
                <a:xfrm>
                  <a:off x="7582406" y="1740616"/>
                  <a:ext cx="231413" cy="36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7" h="890" extrusionOk="0">
                      <a:moveTo>
                        <a:pt x="30" y="0"/>
                      </a:moveTo>
                      <a:cubicBezTo>
                        <a:pt x="14" y="0"/>
                        <a:pt x="1" y="14"/>
                        <a:pt x="1" y="30"/>
                      </a:cubicBezTo>
                      <a:lnTo>
                        <a:pt x="1" y="860"/>
                      </a:lnTo>
                      <a:cubicBezTo>
                        <a:pt x="1" y="877"/>
                        <a:pt x="14" y="890"/>
                        <a:pt x="30" y="890"/>
                      </a:cubicBezTo>
                      <a:lnTo>
                        <a:pt x="5867" y="890"/>
                      </a:lnTo>
                      <a:cubicBezTo>
                        <a:pt x="5883" y="890"/>
                        <a:pt x="5896" y="877"/>
                        <a:pt x="5896" y="860"/>
                      </a:cubicBezTo>
                      <a:lnTo>
                        <a:pt x="5896" y="30"/>
                      </a:lnTo>
                      <a:cubicBezTo>
                        <a:pt x="5896" y="14"/>
                        <a:pt x="5883" y="0"/>
                        <a:pt x="58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63"/>
                <p:cNvSpPr/>
                <p:nvPr/>
              </p:nvSpPr>
              <p:spPr>
                <a:xfrm>
                  <a:off x="7596062" y="4272259"/>
                  <a:ext cx="227293" cy="238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2" h="5792" extrusionOk="0">
                      <a:moveTo>
                        <a:pt x="2896" y="0"/>
                      </a:moveTo>
                      <a:cubicBezTo>
                        <a:pt x="1297" y="0"/>
                        <a:pt x="0" y="1297"/>
                        <a:pt x="0" y="2896"/>
                      </a:cubicBezTo>
                      <a:cubicBezTo>
                        <a:pt x="0" y="4495"/>
                        <a:pt x="1297" y="5792"/>
                        <a:pt x="2896" y="5792"/>
                      </a:cubicBezTo>
                      <a:cubicBezTo>
                        <a:pt x="4495" y="5792"/>
                        <a:pt x="5792" y="4495"/>
                        <a:pt x="5792" y="2896"/>
                      </a:cubicBezTo>
                      <a:cubicBezTo>
                        <a:pt x="5792" y="1297"/>
                        <a:pt x="4495" y="0"/>
                        <a:pt x="28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63"/>
                <p:cNvSpPr/>
                <p:nvPr/>
              </p:nvSpPr>
              <p:spPr>
                <a:xfrm>
                  <a:off x="7098107" y="1737686"/>
                  <a:ext cx="34926" cy="34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" h="890" extrusionOk="0">
                      <a:moveTo>
                        <a:pt x="445" y="0"/>
                      </a:moveTo>
                      <a:cubicBezTo>
                        <a:pt x="200" y="0"/>
                        <a:pt x="1" y="199"/>
                        <a:pt x="1" y="445"/>
                      </a:cubicBezTo>
                      <a:cubicBezTo>
                        <a:pt x="1" y="691"/>
                        <a:pt x="200" y="890"/>
                        <a:pt x="445" y="890"/>
                      </a:cubicBezTo>
                      <a:cubicBezTo>
                        <a:pt x="690" y="890"/>
                        <a:pt x="889" y="691"/>
                        <a:pt x="889" y="445"/>
                      </a:cubicBezTo>
                      <a:cubicBezTo>
                        <a:pt x="889" y="199"/>
                        <a:pt x="690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63"/>
                <p:cNvSpPr/>
                <p:nvPr/>
              </p:nvSpPr>
              <p:spPr>
                <a:xfrm>
                  <a:off x="7143354" y="1737686"/>
                  <a:ext cx="34965" cy="34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" h="890" extrusionOk="0">
                      <a:moveTo>
                        <a:pt x="446" y="0"/>
                      </a:moveTo>
                      <a:cubicBezTo>
                        <a:pt x="200" y="0"/>
                        <a:pt x="1" y="199"/>
                        <a:pt x="1" y="445"/>
                      </a:cubicBezTo>
                      <a:cubicBezTo>
                        <a:pt x="1" y="691"/>
                        <a:pt x="200" y="890"/>
                        <a:pt x="446" y="890"/>
                      </a:cubicBezTo>
                      <a:cubicBezTo>
                        <a:pt x="691" y="890"/>
                        <a:pt x="890" y="691"/>
                        <a:pt x="890" y="445"/>
                      </a:cubicBezTo>
                      <a:cubicBezTo>
                        <a:pt x="890" y="199"/>
                        <a:pt x="691" y="0"/>
                        <a:pt x="4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63"/>
                <p:cNvSpPr/>
                <p:nvPr/>
              </p:nvSpPr>
              <p:spPr>
                <a:xfrm>
                  <a:off x="8295790" y="1740616"/>
                  <a:ext cx="34926" cy="36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" h="890" extrusionOk="0">
                      <a:moveTo>
                        <a:pt x="445" y="0"/>
                      </a:moveTo>
                      <a:cubicBezTo>
                        <a:pt x="200" y="0"/>
                        <a:pt x="0" y="199"/>
                        <a:pt x="0" y="445"/>
                      </a:cubicBezTo>
                      <a:cubicBezTo>
                        <a:pt x="0" y="691"/>
                        <a:pt x="200" y="890"/>
                        <a:pt x="445" y="890"/>
                      </a:cubicBezTo>
                      <a:cubicBezTo>
                        <a:pt x="691" y="890"/>
                        <a:pt x="890" y="691"/>
                        <a:pt x="890" y="445"/>
                      </a:cubicBezTo>
                      <a:cubicBezTo>
                        <a:pt x="890" y="199"/>
                        <a:pt x="691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2" name="Google Shape;2282;p63"/>
              <p:cNvSpPr/>
              <p:nvPr/>
            </p:nvSpPr>
            <p:spPr>
              <a:xfrm>
                <a:off x="6978914" y="1837419"/>
                <a:ext cx="1438395" cy="2351489"/>
              </a:xfrm>
              <a:custGeom>
                <a:avLst/>
                <a:gdLst/>
                <a:ahLst/>
                <a:cxnLst/>
                <a:rect l="l" t="t" r="r" b="b"/>
                <a:pathLst>
                  <a:path w="36654" h="57030" extrusionOk="0">
                    <a:moveTo>
                      <a:pt x="30" y="1"/>
                    </a:moveTo>
                    <a:cubicBezTo>
                      <a:pt x="14" y="1"/>
                      <a:pt x="1" y="14"/>
                      <a:pt x="1" y="31"/>
                    </a:cubicBezTo>
                    <a:lnTo>
                      <a:pt x="1" y="57000"/>
                    </a:lnTo>
                    <a:cubicBezTo>
                      <a:pt x="1" y="57017"/>
                      <a:pt x="14" y="57030"/>
                      <a:pt x="30" y="57030"/>
                    </a:cubicBezTo>
                    <a:lnTo>
                      <a:pt x="36624" y="57030"/>
                    </a:lnTo>
                    <a:cubicBezTo>
                      <a:pt x="36640" y="57030"/>
                      <a:pt x="36653" y="57017"/>
                      <a:pt x="36653" y="57000"/>
                    </a:cubicBezTo>
                    <a:lnTo>
                      <a:pt x="36653" y="31"/>
                    </a:lnTo>
                    <a:cubicBezTo>
                      <a:pt x="36653" y="14"/>
                      <a:pt x="36640" y="1"/>
                      <a:pt x="366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83" name="Google Shape;2283;p63"/>
              <p:cNvGrpSpPr/>
              <p:nvPr/>
            </p:nvGrpSpPr>
            <p:grpSpPr>
              <a:xfrm>
                <a:off x="7102783" y="1905473"/>
                <a:ext cx="1190656" cy="2215400"/>
                <a:chOff x="7091564" y="1967636"/>
                <a:chExt cx="1190656" cy="2215400"/>
              </a:xfrm>
            </p:grpSpPr>
            <p:sp>
              <p:nvSpPr>
                <p:cNvPr id="2284" name="Google Shape;2284;p63"/>
                <p:cNvSpPr/>
                <p:nvPr/>
              </p:nvSpPr>
              <p:spPr>
                <a:xfrm>
                  <a:off x="7688949" y="2014062"/>
                  <a:ext cx="372097" cy="67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2" h="1649" extrusionOk="0">
                      <a:moveTo>
                        <a:pt x="1" y="1"/>
                      </a:moveTo>
                      <a:lnTo>
                        <a:pt x="1" y="1648"/>
                      </a:lnTo>
                      <a:lnTo>
                        <a:pt x="9482" y="1648"/>
                      </a:lnTo>
                      <a:lnTo>
                        <a:pt x="94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285" name="Google Shape;2285;p63"/>
                <p:cNvGrpSpPr/>
                <p:nvPr/>
              </p:nvGrpSpPr>
              <p:grpSpPr>
                <a:xfrm>
                  <a:off x="7091564" y="1967636"/>
                  <a:ext cx="1190656" cy="2215400"/>
                  <a:chOff x="7091564" y="1967636"/>
                  <a:chExt cx="1190656" cy="2215400"/>
                </a:xfrm>
              </p:grpSpPr>
              <p:sp>
                <p:nvSpPr>
                  <p:cNvPr id="2286" name="Google Shape;2286;p63"/>
                  <p:cNvSpPr/>
                  <p:nvPr/>
                </p:nvSpPr>
                <p:spPr>
                  <a:xfrm>
                    <a:off x="7114796" y="1967636"/>
                    <a:ext cx="489472" cy="514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73" h="12475" extrusionOk="0">
                        <a:moveTo>
                          <a:pt x="6237" y="1"/>
                        </a:moveTo>
                        <a:cubicBezTo>
                          <a:pt x="2793" y="1"/>
                          <a:pt x="0" y="2793"/>
                          <a:pt x="0" y="6237"/>
                        </a:cubicBezTo>
                        <a:cubicBezTo>
                          <a:pt x="0" y="9682"/>
                          <a:pt x="2793" y="12475"/>
                          <a:pt x="6237" y="12475"/>
                        </a:cubicBezTo>
                        <a:cubicBezTo>
                          <a:pt x="9682" y="12475"/>
                          <a:pt x="12473" y="9682"/>
                          <a:pt x="12473" y="6237"/>
                        </a:cubicBezTo>
                        <a:cubicBezTo>
                          <a:pt x="12473" y="2793"/>
                          <a:pt x="9682" y="1"/>
                          <a:pt x="623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7" name="Google Shape;2287;p63"/>
                  <p:cNvSpPr/>
                  <p:nvPr/>
                </p:nvSpPr>
                <p:spPr>
                  <a:xfrm>
                    <a:off x="7091564" y="2310597"/>
                    <a:ext cx="541311" cy="191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4" h="4654" extrusionOk="0">
                        <a:moveTo>
                          <a:pt x="7430" y="1"/>
                        </a:moveTo>
                        <a:cubicBezTo>
                          <a:pt x="7250" y="1"/>
                          <a:pt x="7076" y="13"/>
                          <a:pt x="6897" y="13"/>
                        </a:cubicBezTo>
                        <a:cubicBezTo>
                          <a:pt x="6683" y="13"/>
                          <a:pt x="6105" y="17"/>
                          <a:pt x="5869" y="47"/>
                        </a:cubicBezTo>
                        <a:cubicBezTo>
                          <a:pt x="3928" y="301"/>
                          <a:pt x="1707" y="1649"/>
                          <a:pt x="0" y="4654"/>
                        </a:cubicBezTo>
                        <a:lnTo>
                          <a:pt x="13793" y="4654"/>
                        </a:lnTo>
                        <a:cubicBezTo>
                          <a:pt x="11853" y="1610"/>
                          <a:pt x="9664" y="338"/>
                          <a:pt x="7850" y="32"/>
                        </a:cubicBezTo>
                        <a:cubicBezTo>
                          <a:pt x="7704" y="8"/>
                          <a:pt x="7566" y="1"/>
                          <a:pt x="7430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8" name="Google Shape;2288;p63"/>
                  <p:cNvSpPr/>
                  <p:nvPr/>
                </p:nvSpPr>
                <p:spPr>
                  <a:xfrm>
                    <a:off x="7319758" y="2308948"/>
                    <a:ext cx="77779" cy="33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2" h="803" extrusionOk="0">
                        <a:moveTo>
                          <a:pt x="1015" y="1"/>
                        </a:moveTo>
                        <a:cubicBezTo>
                          <a:pt x="690" y="1"/>
                          <a:pt x="326" y="50"/>
                          <a:pt x="0" y="79"/>
                        </a:cubicBezTo>
                        <a:cubicBezTo>
                          <a:pt x="0" y="79"/>
                          <a:pt x="369" y="803"/>
                          <a:pt x="1029" y="803"/>
                        </a:cubicBezTo>
                        <a:cubicBezTo>
                          <a:pt x="1689" y="803"/>
                          <a:pt x="1982" y="65"/>
                          <a:pt x="1982" y="65"/>
                        </a:cubicBezTo>
                        <a:cubicBezTo>
                          <a:pt x="1982" y="65"/>
                          <a:pt x="1549" y="1"/>
                          <a:pt x="1015" y="1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9" name="Google Shape;2289;p63"/>
                  <p:cNvSpPr/>
                  <p:nvPr/>
                </p:nvSpPr>
                <p:spPr>
                  <a:xfrm>
                    <a:off x="7329843" y="2261697"/>
                    <a:ext cx="58432" cy="57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9" h="1387" extrusionOk="0">
                        <a:moveTo>
                          <a:pt x="1421" y="1"/>
                        </a:moveTo>
                        <a:lnTo>
                          <a:pt x="10" y="50"/>
                        </a:lnTo>
                        <a:cubicBezTo>
                          <a:pt x="294" y="337"/>
                          <a:pt x="225" y="948"/>
                          <a:pt x="73" y="1204"/>
                        </a:cubicBezTo>
                        <a:cubicBezTo>
                          <a:pt x="0" y="1327"/>
                          <a:pt x="335" y="1386"/>
                          <a:pt x="692" y="1386"/>
                        </a:cubicBezTo>
                        <a:cubicBezTo>
                          <a:pt x="1077" y="1386"/>
                          <a:pt x="1488" y="1318"/>
                          <a:pt x="1443" y="1187"/>
                        </a:cubicBezTo>
                        <a:cubicBezTo>
                          <a:pt x="1358" y="935"/>
                          <a:pt x="1152" y="422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0" name="Google Shape;2290;p63"/>
                  <p:cNvSpPr/>
                  <p:nvPr/>
                </p:nvSpPr>
                <p:spPr>
                  <a:xfrm>
                    <a:off x="7386509" y="2226362"/>
                    <a:ext cx="17973" cy="21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" h="523" extrusionOk="0">
                        <a:moveTo>
                          <a:pt x="230" y="0"/>
                        </a:moveTo>
                        <a:cubicBezTo>
                          <a:pt x="103" y="0"/>
                          <a:pt x="1" y="118"/>
                          <a:pt x="1" y="261"/>
                        </a:cubicBezTo>
                        <a:cubicBezTo>
                          <a:pt x="1" y="405"/>
                          <a:pt x="103" y="522"/>
                          <a:pt x="230" y="522"/>
                        </a:cubicBezTo>
                        <a:cubicBezTo>
                          <a:pt x="355" y="522"/>
                          <a:pt x="457" y="340"/>
                          <a:pt x="457" y="196"/>
                        </a:cubicBezTo>
                        <a:cubicBezTo>
                          <a:pt x="457" y="52"/>
                          <a:pt x="355" y="0"/>
                          <a:pt x="230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1" name="Google Shape;2291;p63"/>
                  <p:cNvSpPr/>
                  <p:nvPr/>
                </p:nvSpPr>
                <p:spPr>
                  <a:xfrm>
                    <a:off x="7314774" y="2226362"/>
                    <a:ext cx="17973" cy="21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" h="523" extrusionOk="0">
                        <a:moveTo>
                          <a:pt x="228" y="0"/>
                        </a:moveTo>
                        <a:cubicBezTo>
                          <a:pt x="103" y="0"/>
                          <a:pt x="1" y="52"/>
                          <a:pt x="1" y="196"/>
                        </a:cubicBezTo>
                        <a:cubicBezTo>
                          <a:pt x="1" y="340"/>
                          <a:pt x="103" y="522"/>
                          <a:pt x="228" y="522"/>
                        </a:cubicBezTo>
                        <a:cubicBezTo>
                          <a:pt x="355" y="522"/>
                          <a:pt x="457" y="405"/>
                          <a:pt x="457" y="261"/>
                        </a:cubicBezTo>
                        <a:cubicBezTo>
                          <a:pt x="457" y="118"/>
                          <a:pt x="355" y="0"/>
                          <a:pt x="228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2" name="Google Shape;2292;p63"/>
                  <p:cNvSpPr/>
                  <p:nvPr/>
                </p:nvSpPr>
                <p:spPr>
                  <a:xfrm>
                    <a:off x="7323721" y="2179894"/>
                    <a:ext cx="71618" cy="75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4" extrusionOk="0">
                        <a:moveTo>
                          <a:pt x="913" y="0"/>
                        </a:moveTo>
                        <a:cubicBezTo>
                          <a:pt x="410" y="0"/>
                          <a:pt x="0" y="408"/>
                          <a:pt x="0" y="913"/>
                        </a:cubicBezTo>
                        <a:cubicBezTo>
                          <a:pt x="0" y="1416"/>
                          <a:pt x="410" y="1824"/>
                          <a:pt x="913" y="1824"/>
                        </a:cubicBezTo>
                        <a:cubicBezTo>
                          <a:pt x="1417" y="1824"/>
                          <a:pt x="1825" y="1416"/>
                          <a:pt x="1825" y="913"/>
                        </a:cubicBezTo>
                        <a:cubicBezTo>
                          <a:pt x="1825" y="408"/>
                          <a:pt x="1417" y="0"/>
                          <a:pt x="913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3" name="Google Shape;2293;p63"/>
                  <p:cNvSpPr/>
                  <p:nvPr/>
                </p:nvSpPr>
                <p:spPr>
                  <a:xfrm>
                    <a:off x="7323721" y="2217497"/>
                    <a:ext cx="71618" cy="6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629" extrusionOk="0">
                        <a:moveTo>
                          <a:pt x="0" y="1"/>
                        </a:moveTo>
                        <a:cubicBezTo>
                          <a:pt x="0" y="553"/>
                          <a:pt x="66" y="805"/>
                          <a:pt x="66" y="1010"/>
                        </a:cubicBezTo>
                        <a:cubicBezTo>
                          <a:pt x="66" y="1244"/>
                          <a:pt x="359" y="1628"/>
                          <a:pt x="913" y="1628"/>
                        </a:cubicBezTo>
                        <a:cubicBezTo>
                          <a:pt x="1465" y="1628"/>
                          <a:pt x="1760" y="1244"/>
                          <a:pt x="1760" y="1010"/>
                        </a:cubicBezTo>
                        <a:cubicBezTo>
                          <a:pt x="1760" y="805"/>
                          <a:pt x="1825" y="553"/>
                          <a:pt x="1825" y="1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4" name="Google Shape;2294;p63"/>
                  <p:cNvSpPr/>
                  <p:nvPr/>
                </p:nvSpPr>
                <p:spPr>
                  <a:xfrm>
                    <a:off x="7318267" y="2152022"/>
                    <a:ext cx="85117" cy="82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01" extrusionOk="0">
                        <a:moveTo>
                          <a:pt x="1083" y="1"/>
                        </a:moveTo>
                        <a:cubicBezTo>
                          <a:pt x="542" y="1"/>
                          <a:pt x="1" y="73"/>
                          <a:pt x="8" y="212"/>
                        </a:cubicBezTo>
                        <a:cubicBezTo>
                          <a:pt x="22" y="492"/>
                          <a:pt x="154" y="2000"/>
                          <a:pt x="154" y="2000"/>
                        </a:cubicBezTo>
                        <a:cubicBezTo>
                          <a:pt x="154" y="2000"/>
                          <a:pt x="219" y="1252"/>
                          <a:pt x="544" y="1197"/>
                        </a:cubicBezTo>
                        <a:cubicBezTo>
                          <a:pt x="708" y="1170"/>
                          <a:pt x="878" y="1159"/>
                          <a:pt x="1055" y="1159"/>
                        </a:cubicBezTo>
                        <a:cubicBezTo>
                          <a:pt x="1229" y="1159"/>
                          <a:pt x="1410" y="1169"/>
                          <a:pt x="1598" y="1183"/>
                        </a:cubicBezTo>
                        <a:cubicBezTo>
                          <a:pt x="1977" y="1210"/>
                          <a:pt x="1952" y="1978"/>
                          <a:pt x="1952" y="1978"/>
                        </a:cubicBezTo>
                        <a:cubicBezTo>
                          <a:pt x="1952" y="1978"/>
                          <a:pt x="2142" y="520"/>
                          <a:pt x="2160" y="222"/>
                        </a:cubicBezTo>
                        <a:cubicBezTo>
                          <a:pt x="2168" y="73"/>
                          <a:pt x="1626" y="1"/>
                          <a:pt x="108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5" name="Google Shape;2295;p63"/>
                  <p:cNvSpPr/>
                  <p:nvPr/>
                </p:nvSpPr>
                <p:spPr>
                  <a:xfrm>
                    <a:off x="7114796" y="2795230"/>
                    <a:ext cx="489472" cy="514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73" h="12475" extrusionOk="0">
                        <a:moveTo>
                          <a:pt x="6237" y="1"/>
                        </a:moveTo>
                        <a:cubicBezTo>
                          <a:pt x="2793" y="1"/>
                          <a:pt x="0" y="2794"/>
                          <a:pt x="0" y="6237"/>
                        </a:cubicBezTo>
                        <a:cubicBezTo>
                          <a:pt x="0" y="9682"/>
                          <a:pt x="2793" y="12475"/>
                          <a:pt x="6237" y="12475"/>
                        </a:cubicBezTo>
                        <a:cubicBezTo>
                          <a:pt x="9682" y="12475"/>
                          <a:pt x="12473" y="9682"/>
                          <a:pt x="12473" y="6237"/>
                        </a:cubicBezTo>
                        <a:cubicBezTo>
                          <a:pt x="12473" y="2794"/>
                          <a:pt x="9682" y="1"/>
                          <a:pt x="623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6" name="Google Shape;2296;p63"/>
                  <p:cNvSpPr/>
                  <p:nvPr/>
                </p:nvSpPr>
                <p:spPr>
                  <a:xfrm>
                    <a:off x="7304061" y="3003819"/>
                    <a:ext cx="108388" cy="1243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2" h="3016" extrusionOk="0">
                        <a:moveTo>
                          <a:pt x="782" y="0"/>
                        </a:moveTo>
                        <a:cubicBezTo>
                          <a:pt x="274" y="330"/>
                          <a:pt x="84" y="1155"/>
                          <a:pt x="34" y="1773"/>
                        </a:cubicBezTo>
                        <a:cubicBezTo>
                          <a:pt x="17" y="1994"/>
                          <a:pt x="1" y="2218"/>
                          <a:pt x="1" y="2431"/>
                        </a:cubicBezTo>
                        <a:cubicBezTo>
                          <a:pt x="303" y="2268"/>
                          <a:pt x="602" y="2202"/>
                          <a:pt x="886" y="2202"/>
                        </a:cubicBezTo>
                        <a:cubicBezTo>
                          <a:pt x="1622" y="2202"/>
                          <a:pt x="2254" y="2649"/>
                          <a:pt x="2563" y="3016"/>
                        </a:cubicBezTo>
                        <a:cubicBezTo>
                          <a:pt x="2761" y="1978"/>
                          <a:pt x="2671" y="817"/>
                          <a:pt x="2300" y="150"/>
                        </a:cubicBezTo>
                        <a:lnTo>
                          <a:pt x="78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7" name="Google Shape;2297;p63"/>
                  <p:cNvSpPr/>
                  <p:nvPr/>
                </p:nvSpPr>
                <p:spPr>
                  <a:xfrm>
                    <a:off x="7131317" y="3136543"/>
                    <a:ext cx="461806" cy="191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8" h="4654" extrusionOk="0">
                        <a:moveTo>
                          <a:pt x="6339" y="0"/>
                        </a:moveTo>
                        <a:cubicBezTo>
                          <a:pt x="6185" y="0"/>
                          <a:pt x="6036" y="13"/>
                          <a:pt x="5884" y="13"/>
                        </a:cubicBezTo>
                        <a:cubicBezTo>
                          <a:pt x="5701" y="13"/>
                          <a:pt x="5208" y="15"/>
                          <a:pt x="5007" y="46"/>
                        </a:cubicBezTo>
                        <a:cubicBezTo>
                          <a:pt x="3352" y="301"/>
                          <a:pt x="1457" y="1649"/>
                          <a:pt x="0" y="4654"/>
                        </a:cubicBezTo>
                        <a:lnTo>
                          <a:pt x="11767" y="4654"/>
                        </a:lnTo>
                        <a:cubicBezTo>
                          <a:pt x="10111" y="1610"/>
                          <a:pt x="8245" y="338"/>
                          <a:pt x="6697" y="32"/>
                        </a:cubicBezTo>
                        <a:cubicBezTo>
                          <a:pt x="6572" y="7"/>
                          <a:pt x="6454" y="0"/>
                          <a:pt x="63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8" name="Google Shape;2298;p63"/>
                  <p:cNvSpPr/>
                  <p:nvPr/>
                </p:nvSpPr>
                <p:spPr>
                  <a:xfrm>
                    <a:off x="7319758" y="3135182"/>
                    <a:ext cx="78053" cy="34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836" extrusionOk="0">
                        <a:moveTo>
                          <a:pt x="1201" y="0"/>
                        </a:moveTo>
                        <a:cubicBezTo>
                          <a:pt x="1141" y="0"/>
                          <a:pt x="1079" y="2"/>
                          <a:pt x="1014" y="4"/>
                        </a:cubicBezTo>
                        <a:cubicBezTo>
                          <a:pt x="689" y="17"/>
                          <a:pt x="248" y="74"/>
                          <a:pt x="0" y="112"/>
                        </a:cubicBezTo>
                        <a:cubicBezTo>
                          <a:pt x="0" y="112"/>
                          <a:pt x="369" y="836"/>
                          <a:pt x="1029" y="836"/>
                        </a:cubicBezTo>
                        <a:cubicBezTo>
                          <a:pt x="1689" y="836"/>
                          <a:pt x="1989" y="85"/>
                          <a:pt x="1989" y="85"/>
                        </a:cubicBezTo>
                        <a:cubicBezTo>
                          <a:pt x="1989" y="85"/>
                          <a:pt x="1704" y="0"/>
                          <a:pt x="1201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9" name="Google Shape;2299;p63"/>
                  <p:cNvSpPr/>
                  <p:nvPr/>
                </p:nvSpPr>
                <p:spPr>
                  <a:xfrm>
                    <a:off x="7329843" y="3094116"/>
                    <a:ext cx="58432" cy="5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9" h="1270" extrusionOk="0">
                        <a:moveTo>
                          <a:pt x="73" y="0"/>
                        </a:moveTo>
                        <a:cubicBezTo>
                          <a:pt x="283" y="332"/>
                          <a:pt x="225" y="831"/>
                          <a:pt x="73" y="1087"/>
                        </a:cubicBezTo>
                        <a:cubicBezTo>
                          <a:pt x="1" y="1210"/>
                          <a:pt x="336" y="1269"/>
                          <a:pt x="693" y="1269"/>
                        </a:cubicBezTo>
                        <a:cubicBezTo>
                          <a:pt x="1078" y="1269"/>
                          <a:pt x="1489" y="1201"/>
                          <a:pt x="1445" y="1070"/>
                        </a:cubicBezTo>
                        <a:cubicBezTo>
                          <a:pt x="1358" y="818"/>
                          <a:pt x="1248" y="439"/>
                          <a:pt x="1445" y="20"/>
                        </a:cubicBezTo>
                        <a:lnTo>
                          <a:pt x="73" y="0"/>
                        </a:ln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0" name="Google Shape;2300;p63"/>
                  <p:cNvSpPr/>
                  <p:nvPr/>
                </p:nvSpPr>
                <p:spPr>
                  <a:xfrm>
                    <a:off x="7386509" y="3053956"/>
                    <a:ext cx="17973" cy="21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" h="522" extrusionOk="0">
                        <a:moveTo>
                          <a:pt x="230" y="0"/>
                        </a:moveTo>
                        <a:cubicBezTo>
                          <a:pt x="103" y="0"/>
                          <a:pt x="1" y="117"/>
                          <a:pt x="1" y="261"/>
                        </a:cubicBezTo>
                        <a:cubicBezTo>
                          <a:pt x="1" y="405"/>
                          <a:pt x="103" y="521"/>
                          <a:pt x="230" y="521"/>
                        </a:cubicBezTo>
                        <a:cubicBezTo>
                          <a:pt x="355" y="521"/>
                          <a:pt x="457" y="340"/>
                          <a:pt x="457" y="196"/>
                        </a:cubicBezTo>
                        <a:cubicBezTo>
                          <a:pt x="457" y="51"/>
                          <a:pt x="355" y="0"/>
                          <a:pt x="230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1" name="Google Shape;2301;p63"/>
                  <p:cNvSpPr/>
                  <p:nvPr/>
                </p:nvSpPr>
                <p:spPr>
                  <a:xfrm>
                    <a:off x="7314774" y="3053956"/>
                    <a:ext cx="17973" cy="21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" h="523" extrusionOk="0">
                        <a:moveTo>
                          <a:pt x="228" y="0"/>
                        </a:moveTo>
                        <a:cubicBezTo>
                          <a:pt x="103" y="0"/>
                          <a:pt x="1" y="52"/>
                          <a:pt x="1" y="196"/>
                        </a:cubicBezTo>
                        <a:cubicBezTo>
                          <a:pt x="1" y="340"/>
                          <a:pt x="103" y="522"/>
                          <a:pt x="228" y="522"/>
                        </a:cubicBezTo>
                        <a:cubicBezTo>
                          <a:pt x="355" y="522"/>
                          <a:pt x="457" y="405"/>
                          <a:pt x="457" y="261"/>
                        </a:cubicBezTo>
                        <a:cubicBezTo>
                          <a:pt x="457" y="118"/>
                          <a:pt x="355" y="0"/>
                          <a:pt x="228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2" name="Google Shape;2302;p63"/>
                  <p:cNvSpPr/>
                  <p:nvPr/>
                </p:nvSpPr>
                <p:spPr>
                  <a:xfrm>
                    <a:off x="7323721" y="3007489"/>
                    <a:ext cx="71618" cy="75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4" extrusionOk="0">
                        <a:moveTo>
                          <a:pt x="913" y="0"/>
                        </a:moveTo>
                        <a:cubicBezTo>
                          <a:pt x="410" y="0"/>
                          <a:pt x="0" y="408"/>
                          <a:pt x="0" y="913"/>
                        </a:cubicBezTo>
                        <a:cubicBezTo>
                          <a:pt x="0" y="1416"/>
                          <a:pt x="410" y="1824"/>
                          <a:pt x="913" y="1824"/>
                        </a:cubicBezTo>
                        <a:cubicBezTo>
                          <a:pt x="1417" y="1824"/>
                          <a:pt x="1825" y="1416"/>
                          <a:pt x="1825" y="913"/>
                        </a:cubicBezTo>
                        <a:cubicBezTo>
                          <a:pt x="1825" y="408"/>
                          <a:pt x="1417" y="0"/>
                          <a:pt x="913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3" name="Google Shape;2303;p63"/>
                  <p:cNvSpPr/>
                  <p:nvPr/>
                </p:nvSpPr>
                <p:spPr>
                  <a:xfrm>
                    <a:off x="7323761" y="3045050"/>
                    <a:ext cx="71578" cy="67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" h="1630" extrusionOk="0">
                        <a:moveTo>
                          <a:pt x="1" y="0"/>
                        </a:moveTo>
                        <a:cubicBezTo>
                          <a:pt x="1" y="554"/>
                          <a:pt x="78" y="805"/>
                          <a:pt x="132" y="1003"/>
                        </a:cubicBezTo>
                        <a:cubicBezTo>
                          <a:pt x="199" y="1246"/>
                          <a:pt x="596" y="1629"/>
                          <a:pt x="912" y="1629"/>
                        </a:cubicBezTo>
                        <a:cubicBezTo>
                          <a:pt x="1227" y="1629"/>
                          <a:pt x="1603" y="1308"/>
                          <a:pt x="1696" y="1028"/>
                        </a:cubicBezTo>
                        <a:cubicBezTo>
                          <a:pt x="1761" y="833"/>
                          <a:pt x="1824" y="554"/>
                          <a:pt x="1824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4" name="Google Shape;2304;p63"/>
                  <p:cNvSpPr/>
                  <p:nvPr/>
                </p:nvSpPr>
                <p:spPr>
                  <a:xfrm>
                    <a:off x="7319601" y="2998170"/>
                    <a:ext cx="80565" cy="54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3" h="1324" extrusionOk="0">
                        <a:moveTo>
                          <a:pt x="1416" y="1"/>
                        </a:moveTo>
                        <a:cubicBezTo>
                          <a:pt x="1300" y="1"/>
                          <a:pt x="1189" y="46"/>
                          <a:pt x="1085" y="137"/>
                        </a:cubicBezTo>
                        <a:cubicBezTo>
                          <a:pt x="1001" y="49"/>
                          <a:pt x="890" y="13"/>
                          <a:pt x="775" y="13"/>
                        </a:cubicBezTo>
                        <a:cubicBezTo>
                          <a:pt x="603" y="13"/>
                          <a:pt x="422" y="95"/>
                          <a:pt x="313" y="204"/>
                        </a:cubicBezTo>
                        <a:cubicBezTo>
                          <a:pt x="133" y="385"/>
                          <a:pt x="1" y="698"/>
                          <a:pt x="16" y="954"/>
                        </a:cubicBezTo>
                        <a:cubicBezTo>
                          <a:pt x="25" y="1085"/>
                          <a:pt x="50" y="1209"/>
                          <a:pt x="116" y="1324"/>
                        </a:cubicBezTo>
                        <a:cubicBezTo>
                          <a:pt x="133" y="1143"/>
                          <a:pt x="190" y="912"/>
                          <a:pt x="306" y="764"/>
                        </a:cubicBezTo>
                        <a:cubicBezTo>
                          <a:pt x="404" y="637"/>
                          <a:pt x="604" y="440"/>
                          <a:pt x="788" y="440"/>
                        </a:cubicBezTo>
                        <a:cubicBezTo>
                          <a:pt x="820" y="440"/>
                          <a:pt x="852" y="445"/>
                          <a:pt x="882" y="459"/>
                        </a:cubicBezTo>
                        <a:cubicBezTo>
                          <a:pt x="948" y="484"/>
                          <a:pt x="1039" y="567"/>
                          <a:pt x="1047" y="649"/>
                        </a:cubicBezTo>
                        <a:cubicBezTo>
                          <a:pt x="1169" y="1047"/>
                          <a:pt x="1468" y="1317"/>
                          <a:pt x="1793" y="1317"/>
                        </a:cubicBezTo>
                        <a:cubicBezTo>
                          <a:pt x="1797" y="1317"/>
                          <a:pt x="1801" y="1317"/>
                          <a:pt x="1805" y="1317"/>
                        </a:cubicBezTo>
                        <a:cubicBezTo>
                          <a:pt x="2044" y="1308"/>
                          <a:pt x="2052" y="962"/>
                          <a:pt x="2044" y="780"/>
                        </a:cubicBezTo>
                        <a:cubicBezTo>
                          <a:pt x="2035" y="534"/>
                          <a:pt x="1954" y="261"/>
                          <a:pt x="1739" y="112"/>
                        </a:cubicBezTo>
                        <a:cubicBezTo>
                          <a:pt x="1629" y="38"/>
                          <a:pt x="1521" y="1"/>
                          <a:pt x="141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5" name="Google Shape;2305;p63"/>
                  <p:cNvSpPr/>
                  <p:nvPr/>
                </p:nvSpPr>
                <p:spPr>
                  <a:xfrm>
                    <a:off x="7114796" y="3620887"/>
                    <a:ext cx="489472" cy="514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73" h="12475" extrusionOk="0">
                        <a:moveTo>
                          <a:pt x="6237" y="1"/>
                        </a:moveTo>
                        <a:cubicBezTo>
                          <a:pt x="2793" y="1"/>
                          <a:pt x="0" y="2793"/>
                          <a:pt x="0" y="6238"/>
                        </a:cubicBezTo>
                        <a:cubicBezTo>
                          <a:pt x="0" y="9683"/>
                          <a:pt x="2793" y="12474"/>
                          <a:pt x="6237" y="12474"/>
                        </a:cubicBezTo>
                        <a:cubicBezTo>
                          <a:pt x="9682" y="12474"/>
                          <a:pt x="12473" y="9683"/>
                          <a:pt x="12473" y="6238"/>
                        </a:cubicBezTo>
                        <a:cubicBezTo>
                          <a:pt x="12473" y="2793"/>
                          <a:pt x="9682" y="1"/>
                          <a:pt x="623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6" name="Google Shape;2306;p63"/>
                  <p:cNvSpPr/>
                  <p:nvPr/>
                </p:nvSpPr>
                <p:spPr>
                  <a:xfrm>
                    <a:off x="7131317" y="3962158"/>
                    <a:ext cx="461806" cy="1919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8" h="4655" extrusionOk="0">
                        <a:moveTo>
                          <a:pt x="6339" y="1"/>
                        </a:moveTo>
                        <a:cubicBezTo>
                          <a:pt x="6185" y="1"/>
                          <a:pt x="6036" y="13"/>
                          <a:pt x="5884" y="13"/>
                        </a:cubicBezTo>
                        <a:cubicBezTo>
                          <a:pt x="5701" y="13"/>
                          <a:pt x="5208" y="17"/>
                          <a:pt x="5007" y="48"/>
                        </a:cubicBezTo>
                        <a:cubicBezTo>
                          <a:pt x="3352" y="302"/>
                          <a:pt x="1457" y="1649"/>
                          <a:pt x="0" y="4654"/>
                        </a:cubicBezTo>
                        <a:lnTo>
                          <a:pt x="11767" y="4654"/>
                        </a:lnTo>
                        <a:cubicBezTo>
                          <a:pt x="10111" y="1610"/>
                          <a:pt x="8245" y="338"/>
                          <a:pt x="6697" y="32"/>
                        </a:cubicBezTo>
                        <a:cubicBezTo>
                          <a:pt x="6572" y="8"/>
                          <a:pt x="6454" y="1"/>
                          <a:pt x="63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7" name="Google Shape;2307;p63"/>
                  <p:cNvSpPr/>
                  <p:nvPr/>
                </p:nvSpPr>
                <p:spPr>
                  <a:xfrm>
                    <a:off x="7319758" y="3960880"/>
                    <a:ext cx="78053" cy="344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835" extrusionOk="0">
                        <a:moveTo>
                          <a:pt x="1203" y="0"/>
                        </a:moveTo>
                        <a:cubicBezTo>
                          <a:pt x="1143" y="0"/>
                          <a:pt x="1080" y="1"/>
                          <a:pt x="1014" y="4"/>
                        </a:cubicBezTo>
                        <a:cubicBezTo>
                          <a:pt x="689" y="17"/>
                          <a:pt x="248" y="73"/>
                          <a:pt x="0" y="111"/>
                        </a:cubicBezTo>
                        <a:cubicBezTo>
                          <a:pt x="0" y="111"/>
                          <a:pt x="369" y="834"/>
                          <a:pt x="1029" y="834"/>
                        </a:cubicBezTo>
                        <a:cubicBezTo>
                          <a:pt x="1689" y="834"/>
                          <a:pt x="1989" y="84"/>
                          <a:pt x="1989" y="84"/>
                        </a:cubicBezTo>
                        <a:cubicBezTo>
                          <a:pt x="1989" y="84"/>
                          <a:pt x="1705" y="0"/>
                          <a:pt x="1203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8" name="Google Shape;2308;p63"/>
                  <p:cNvSpPr/>
                  <p:nvPr/>
                </p:nvSpPr>
                <p:spPr>
                  <a:xfrm>
                    <a:off x="7329843" y="3919814"/>
                    <a:ext cx="58432" cy="52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9" h="1268" extrusionOk="0">
                        <a:moveTo>
                          <a:pt x="73" y="0"/>
                        </a:moveTo>
                        <a:cubicBezTo>
                          <a:pt x="283" y="331"/>
                          <a:pt x="225" y="829"/>
                          <a:pt x="73" y="1085"/>
                        </a:cubicBezTo>
                        <a:cubicBezTo>
                          <a:pt x="1" y="1209"/>
                          <a:pt x="336" y="1268"/>
                          <a:pt x="693" y="1268"/>
                        </a:cubicBezTo>
                        <a:cubicBezTo>
                          <a:pt x="1078" y="1268"/>
                          <a:pt x="1489" y="1199"/>
                          <a:pt x="1445" y="1069"/>
                        </a:cubicBezTo>
                        <a:cubicBezTo>
                          <a:pt x="1358" y="816"/>
                          <a:pt x="1248" y="438"/>
                          <a:pt x="1445" y="19"/>
                        </a:cubicBezTo>
                        <a:lnTo>
                          <a:pt x="73" y="0"/>
                        </a:ln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9" name="Google Shape;2309;p63"/>
                  <p:cNvSpPr/>
                  <p:nvPr/>
                </p:nvSpPr>
                <p:spPr>
                  <a:xfrm>
                    <a:off x="7334748" y="3920556"/>
                    <a:ext cx="51800" cy="234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0" h="569" extrusionOk="0">
                        <a:moveTo>
                          <a:pt x="1320" y="1"/>
                        </a:moveTo>
                        <a:lnTo>
                          <a:pt x="0" y="48"/>
                        </a:lnTo>
                        <a:cubicBezTo>
                          <a:pt x="0" y="48"/>
                          <a:pt x="256" y="568"/>
                          <a:pt x="699" y="568"/>
                        </a:cubicBezTo>
                        <a:cubicBezTo>
                          <a:pt x="1011" y="568"/>
                          <a:pt x="1320" y="1"/>
                          <a:pt x="1320" y="1"/>
                        </a:cubicBezTo>
                        <a:close/>
                      </a:path>
                    </a:pathLst>
                  </a:custGeom>
                  <a:solidFill>
                    <a:srgbClr val="D8CA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0" name="Google Shape;2310;p63"/>
                  <p:cNvSpPr/>
                  <p:nvPr/>
                </p:nvSpPr>
                <p:spPr>
                  <a:xfrm>
                    <a:off x="7386509" y="3875779"/>
                    <a:ext cx="21191" cy="25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" h="615" extrusionOk="0">
                        <a:moveTo>
                          <a:pt x="270" y="0"/>
                        </a:moveTo>
                        <a:cubicBezTo>
                          <a:pt x="122" y="0"/>
                          <a:pt x="1" y="138"/>
                          <a:pt x="1" y="308"/>
                        </a:cubicBezTo>
                        <a:cubicBezTo>
                          <a:pt x="1" y="477"/>
                          <a:pt x="120" y="615"/>
                          <a:pt x="270" y="615"/>
                        </a:cubicBezTo>
                        <a:cubicBezTo>
                          <a:pt x="418" y="615"/>
                          <a:pt x="539" y="400"/>
                          <a:pt x="539" y="230"/>
                        </a:cubicBezTo>
                        <a:cubicBezTo>
                          <a:pt x="539" y="61"/>
                          <a:pt x="418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1" name="Google Shape;2311;p63"/>
                  <p:cNvSpPr/>
                  <p:nvPr/>
                </p:nvSpPr>
                <p:spPr>
                  <a:xfrm>
                    <a:off x="7311517" y="3875779"/>
                    <a:ext cx="21230" cy="25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1" h="615" extrusionOk="0">
                        <a:moveTo>
                          <a:pt x="271" y="0"/>
                        </a:moveTo>
                        <a:cubicBezTo>
                          <a:pt x="122" y="0"/>
                          <a:pt x="1" y="61"/>
                          <a:pt x="1" y="230"/>
                        </a:cubicBezTo>
                        <a:cubicBezTo>
                          <a:pt x="1" y="400"/>
                          <a:pt x="122" y="615"/>
                          <a:pt x="271" y="615"/>
                        </a:cubicBezTo>
                        <a:cubicBezTo>
                          <a:pt x="420" y="615"/>
                          <a:pt x="540" y="476"/>
                          <a:pt x="540" y="308"/>
                        </a:cubicBezTo>
                        <a:cubicBezTo>
                          <a:pt x="540" y="138"/>
                          <a:pt x="420" y="0"/>
                          <a:pt x="271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2" name="Google Shape;2312;p63"/>
                  <p:cNvSpPr/>
                  <p:nvPr/>
                </p:nvSpPr>
                <p:spPr>
                  <a:xfrm>
                    <a:off x="7323721" y="3833104"/>
                    <a:ext cx="71618" cy="75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extrusionOk="0">
                        <a:moveTo>
                          <a:pt x="913" y="1"/>
                        </a:moveTo>
                        <a:cubicBezTo>
                          <a:pt x="410" y="1"/>
                          <a:pt x="0" y="409"/>
                          <a:pt x="0" y="913"/>
                        </a:cubicBezTo>
                        <a:cubicBezTo>
                          <a:pt x="0" y="1416"/>
                          <a:pt x="410" y="1824"/>
                          <a:pt x="913" y="1824"/>
                        </a:cubicBezTo>
                        <a:cubicBezTo>
                          <a:pt x="1417" y="1824"/>
                          <a:pt x="1825" y="1416"/>
                          <a:pt x="1825" y="913"/>
                        </a:cubicBezTo>
                        <a:cubicBezTo>
                          <a:pt x="1825" y="409"/>
                          <a:pt x="1417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3" name="Google Shape;2313;p63"/>
                  <p:cNvSpPr/>
                  <p:nvPr/>
                </p:nvSpPr>
                <p:spPr>
                  <a:xfrm>
                    <a:off x="7321602" y="3870748"/>
                    <a:ext cx="76327" cy="75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5" h="1824" extrusionOk="0">
                        <a:moveTo>
                          <a:pt x="56" y="0"/>
                        </a:moveTo>
                        <a:cubicBezTo>
                          <a:pt x="56" y="553"/>
                          <a:pt x="1" y="937"/>
                          <a:pt x="56" y="1135"/>
                        </a:cubicBezTo>
                        <a:cubicBezTo>
                          <a:pt x="122" y="1379"/>
                          <a:pt x="653" y="1823"/>
                          <a:pt x="969" y="1823"/>
                        </a:cubicBezTo>
                        <a:cubicBezTo>
                          <a:pt x="1286" y="1823"/>
                          <a:pt x="1785" y="1415"/>
                          <a:pt x="1879" y="1135"/>
                        </a:cubicBezTo>
                        <a:cubicBezTo>
                          <a:pt x="1944" y="941"/>
                          <a:pt x="1879" y="553"/>
                          <a:pt x="1879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4" name="Google Shape;2314;p63"/>
                  <p:cNvSpPr/>
                  <p:nvPr/>
                </p:nvSpPr>
                <p:spPr>
                  <a:xfrm>
                    <a:off x="7317325" y="3826837"/>
                    <a:ext cx="79780" cy="55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3" h="1348" extrusionOk="0">
                        <a:moveTo>
                          <a:pt x="1080" y="0"/>
                        </a:moveTo>
                        <a:cubicBezTo>
                          <a:pt x="847" y="0"/>
                          <a:pt x="612" y="69"/>
                          <a:pt x="446" y="205"/>
                        </a:cubicBezTo>
                        <a:cubicBezTo>
                          <a:pt x="1" y="569"/>
                          <a:pt x="161" y="1317"/>
                          <a:pt x="160" y="1347"/>
                        </a:cubicBezTo>
                        <a:cubicBezTo>
                          <a:pt x="161" y="1317"/>
                          <a:pt x="149" y="384"/>
                          <a:pt x="1078" y="384"/>
                        </a:cubicBezTo>
                        <a:cubicBezTo>
                          <a:pt x="2008" y="384"/>
                          <a:pt x="1993" y="1347"/>
                          <a:pt x="1993" y="1347"/>
                        </a:cubicBezTo>
                        <a:cubicBezTo>
                          <a:pt x="2033" y="891"/>
                          <a:pt x="2015" y="477"/>
                          <a:pt x="1701" y="205"/>
                        </a:cubicBezTo>
                        <a:cubicBezTo>
                          <a:pt x="1543" y="69"/>
                          <a:pt x="1313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5" name="Google Shape;2315;p63"/>
                  <p:cNvSpPr/>
                  <p:nvPr/>
                </p:nvSpPr>
                <p:spPr>
                  <a:xfrm>
                    <a:off x="7688949" y="2111945"/>
                    <a:ext cx="515686" cy="6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41" h="1649" extrusionOk="0">
                        <a:moveTo>
                          <a:pt x="1" y="1"/>
                        </a:moveTo>
                        <a:lnTo>
                          <a:pt x="1" y="1648"/>
                        </a:lnTo>
                        <a:lnTo>
                          <a:pt x="13140" y="1648"/>
                        </a:lnTo>
                        <a:lnTo>
                          <a:pt x="1314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6" name="Google Shape;2316;p63"/>
                  <p:cNvSpPr/>
                  <p:nvPr/>
                </p:nvSpPr>
                <p:spPr>
                  <a:xfrm>
                    <a:off x="7698092" y="2321153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0"/>
                        </a:moveTo>
                        <a:lnTo>
                          <a:pt x="0" y="860"/>
                        </a:lnTo>
                        <a:lnTo>
                          <a:pt x="14885" y="860"/>
                        </a:lnTo>
                        <a:lnTo>
                          <a:pt x="148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7" name="Google Shape;2317;p63"/>
                  <p:cNvSpPr/>
                  <p:nvPr/>
                </p:nvSpPr>
                <p:spPr>
                  <a:xfrm>
                    <a:off x="7698092" y="2399987"/>
                    <a:ext cx="584125" cy="35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0" extrusionOk="0">
                        <a:moveTo>
                          <a:pt x="0" y="1"/>
                        </a:moveTo>
                        <a:lnTo>
                          <a:pt x="0" y="859"/>
                        </a:lnTo>
                        <a:lnTo>
                          <a:pt x="14885" y="859"/>
                        </a:lnTo>
                        <a:lnTo>
                          <a:pt x="1488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8" name="Google Shape;2318;p63"/>
                  <p:cNvSpPr/>
                  <p:nvPr/>
                </p:nvSpPr>
                <p:spPr>
                  <a:xfrm>
                    <a:off x="7698092" y="2478780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1"/>
                        </a:moveTo>
                        <a:lnTo>
                          <a:pt x="0" y="861"/>
                        </a:lnTo>
                        <a:lnTo>
                          <a:pt x="14885" y="861"/>
                        </a:lnTo>
                        <a:lnTo>
                          <a:pt x="1488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9" name="Google Shape;2319;p63"/>
                  <p:cNvSpPr/>
                  <p:nvPr/>
                </p:nvSpPr>
                <p:spPr>
                  <a:xfrm>
                    <a:off x="7118642" y="2557573"/>
                    <a:ext cx="1163579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51" h="861" extrusionOk="0">
                        <a:moveTo>
                          <a:pt x="1" y="1"/>
                        </a:moveTo>
                        <a:lnTo>
                          <a:pt x="1" y="861"/>
                        </a:lnTo>
                        <a:lnTo>
                          <a:pt x="29651" y="861"/>
                        </a:lnTo>
                        <a:lnTo>
                          <a:pt x="29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0" name="Google Shape;2320;p63"/>
                  <p:cNvSpPr/>
                  <p:nvPr/>
                </p:nvSpPr>
                <p:spPr>
                  <a:xfrm>
                    <a:off x="7118642" y="2636448"/>
                    <a:ext cx="1163579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51" h="861" extrusionOk="0">
                        <a:moveTo>
                          <a:pt x="1" y="0"/>
                        </a:moveTo>
                        <a:lnTo>
                          <a:pt x="1" y="860"/>
                        </a:lnTo>
                        <a:lnTo>
                          <a:pt x="29651" y="860"/>
                        </a:lnTo>
                        <a:lnTo>
                          <a:pt x="2965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1" name="Google Shape;2321;p63"/>
                  <p:cNvSpPr/>
                  <p:nvPr/>
                </p:nvSpPr>
                <p:spPr>
                  <a:xfrm>
                    <a:off x="7688949" y="2249286"/>
                    <a:ext cx="593268" cy="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8" h="1" fill="none" extrusionOk="0">
                        <a:moveTo>
                          <a:pt x="1511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118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2" name="Google Shape;2322;p63"/>
                  <p:cNvSpPr/>
                  <p:nvPr/>
                </p:nvSpPr>
                <p:spPr>
                  <a:xfrm>
                    <a:off x="7688949" y="2845780"/>
                    <a:ext cx="210418" cy="6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2" h="1649" extrusionOk="0">
                        <a:moveTo>
                          <a:pt x="1" y="0"/>
                        </a:moveTo>
                        <a:lnTo>
                          <a:pt x="1" y="1648"/>
                        </a:lnTo>
                        <a:lnTo>
                          <a:pt x="5362" y="1648"/>
                        </a:lnTo>
                        <a:lnTo>
                          <a:pt x="536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3" name="Google Shape;2323;p63"/>
                  <p:cNvSpPr/>
                  <p:nvPr/>
                </p:nvSpPr>
                <p:spPr>
                  <a:xfrm>
                    <a:off x="7926953" y="2845780"/>
                    <a:ext cx="277680" cy="6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76" h="1649" extrusionOk="0">
                        <a:moveTo>
                          <a:pt x="0" y="0"/>
                        </a:moveTo>
                        <a:lnTo>
                          <a:pt x="0" y="1648"/>
                        </a:lnTo>
                        <a:lnTo>
                          <a:pt x="7075" y="1648"/>
                        </a:lnTo>
                        <a:lnTo>
                          <a:pt x="707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4" name="Google Shape;2324;p63"/>
                  <p:cNvSpPr/>
                  <p:nvPr/>
                </p:nvSpPr>
                <p:spPr>
                  <a:xfrm>
                    <a:off x="7688949" y="2943621"/>
                    <a:ext cx="569997" cy="6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25" h="1648" extrusionOk="0">
                        <a:moveTo>
                          <a:pt x="1" y="0"/>
                        </a:moveTo>
                        <a:lnTo>
                          <a:pt x="1" y="1648"/>
                        </a:lnTo>
                        <a:lnTo>
                          <a:pt x="14525" y="1648"/>
                        </a:lnTo>
                        <a:lnTo>
                          <a:pt x="1452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5" name="Google Shape;2325;p63"/>
                  <p:cNvSpPr/>
                  <p:nvPr/>
                </p:nvSpPr>
                <p:spPr>
                  <a:xfrm>
                    <a:off x="7698092" y="3152788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1"/>
                        </a:moveTo>
                        <a:lnTo>
                          <a:pt x="0" y="861"/>
                        </a:lnTo>
                        <a:lnTo>
                          <a:pt x="14885" y="861"/>
                        </a:lnTo>
                        <a:lnTo>
                          <a:pt x="1488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6" name="Google Shape;2326;p63"/>
                  <p:cNvSpPr/>
                  <p:nvPr/>
                </p:nvSpPr>
                <p:spPr>
                  <a:xfrm>
                    <a:off x="7698092" y="3231663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0"/>
                        </a:moveTo>
                        <a:lnTo>
                          <a:pt x="0" y="860"/>
                        </a:lnTo>
                        <a:lnTo>
                          <a:pt x="14885" y="860"/>
                        </a:lnTo>
                        <a:lnTo>
                          <a:pt x="148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7" name="Google Shape;2327;p63"/>
                  <p:cNvSpPr/>
                  <p:nvPr/>
                </p:nvSpPr>
                <p:spPr>
                  <a:xfrm>
                    <a:off x="7698092" y="3310456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0"/>
                        </a:moveTo>
                        <a:lnTo>
                          <a:pt x="0" y="860"/>
                        </a:lnTo>
                        <a:lnTo>
                          <a:pt x="14885" y="860"/>
                        </a:lnTo>
                        <a:lnTo>
                          <a:pt x="148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8" name="Google Shape;2328;p63"/>
                  <p:cNvSpPr/>
                  <p:nvPr/>
                </p:nvSpPr>
                <p:spPr>
                  <a:xfrm>
                    <a:off x="7118642" y="3389291"/>
                    <a:ext cx="1163579" cy="35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51" h="860" extrusionOk="0">
                        <a:moveTo>
                          <a:pt x="1" y="0"/>
                        </a:moveTo>
                        <a:lnTo>
                          <a:pt x="1" y="859"/>
                        </a:lnTo>
                        <a:lnTo>
                          <a:pt x="29651" y="859"/>
                        </a:lnTo>
                        <a:lnTo>
                          <a:pt x="2965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9" name="Google Shape;2329;p63"/>
                  <p:cNvSpPr/>
                  <p:nvPr/>
                </p:nvSpPr>
                <p:spPr>
                  <a:xfrm>
                    <a:off x="7118642" y="3468084"/>
                    <a:ext cx="1163579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51" h="861" extrusionOk="0">
                        <a:moveTo>
                          <a:pt x="1" y="1"/>
                        </a:moveTo>
                        <a:lnTo>
                          <a:pt x="1" y="861"/>
                        </a:lnTo>
                        <a:lnTo>
                          <a:pt x="29651" y="861"/>
                        </a:lnTo>
                        <a:lnTo>
                          <a:pt x="29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0" name="Google Shape;2330;p63"/>
                  <p:cNvSpPr/>
                  <p:nvPr/>
                </p:nvSpPr>
                <p:spPr>
                  <a:xfrm>
                    <a:off x="7688949" y="3080963"/>
                    <a:ext cx="593268" cy="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8" h="1" fill="none" extrusionOk="0">
                        <a:moveTo>
                          <a:pt x="1511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118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1" name="Google Shape;2331;p63"/>
                  <p:cNvSpPr/>
                  <p:nvPr/>
                </p:nvSpPr>
                <p:spPr>
                  <a:xfrm>
                    <a:off x="7688949" y="3682857"/>
                    <a:ext cx="210418" cy="6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2" h="1649" extrusionOk="0">
                        <a:moveTo>
                          <a:pt x="1" y="1"/>
                        </a:moveTo>
                        <a:lnTo>
                          <a:pt x="1" y="1648"/>
                        </a:lnTo>
                        <a:lnTo>
                          <a:pt x="5362" y="1648"/>
                        </a:lnTo>
                        <a:lnTo>
                          <a:pt x="536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2" name="Google Shape;2332;p63"/>
                  <p:cNvSpPr/>
                  <p:nvPr/>
                </p:nvSpPr>
                <p:spPr>
                  <a:xfrm>
                    <a:off x="7926953" y="3682857"/>
                    <a:ext cx="277680" cy="6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76" h="1649" extrusionOk="0">
                        <a:moveTo>
                          <a:pt x="0" y="1"/>
                        </a:moveTo>
                        <a:lnTo>
                          <a:pt x="0" y="1648"/>
                        </a:lnTo>
                        <a:lnTo>
                          <a:pt x="7075" y="1648"/>
                        </a:lnTo>
                        <a:lnTo>
                          <a:pt x="707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3" name="Google Shape;2333;p63"/>
                  <p:cNvSpPr/>
                  <p:nvPr/>
                </p:nvSpPr>
                <p:spPr>
                  <a:xfrm>
                    <a:off x="7688949" y="3780699"/>
                    <a:ext cx="569997" cy="68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25" h="1650" extrusionOk="0">
                        <a:moveTo>
                          <a:pt x="1" y="0"/>
                        </a:moveTo>
                        <a:lnTo>
                          <a:pt x="1" y="1649"/>
                        </a:lnTo>
                        <a:lnTo>
                          <a:pt x="14525" y="1649"/>
                        </a:lnTo>
                        <a:lnTo>
                          <a:pt x="1452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4" name="Google Shape;2334;p63"/>
                  <p:cNvSpPr/>
                  <p:nvPr/>
                </p:nvSpPr>
                <p:spPr>
                  <a:xfrm>
                    <a:off x="7698092" y="3989948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0"/>
                        </a:moveTo>
                        <a:lnTo>
                          <a:pt x="0" y="860"/>
                        </a:lnTo>
                        <a:lnTo>
                          <a:pt x="14885" y="860"/>
                        </a:lnTo>
                        <a:lnTo>
                          <a:pt x="148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5" name="Google Shape;2335;p63"/>
                  <p:cNvSpPr/>
                  <p:nvPr/>
                </p:nvSpPr>
                <p:spPr>
                  <a:xfrm>
                    <a:off x="7698092" y="4068741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0"/>
                        </a:moveTo>
                        <a:lnTo>
                          <a:pt x="0" y="860"/>
                        </a:lnTo>
                        <a:lnTo>
                          <a:pt x="14885" y="860"/>
                        </a:lnTo>
                        <a:lnTo>
                          <a:pt x="148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6" name="Google Shape;2336;p63"/>
                  <p:cNvSpPr/>
                  <p:nvPr/>
                </p:nvSpPr>
                <p:spPr>
                  <a:xfrm>
                    <a:off x="7698092" y="4147575"/>
                    <a:ext cx="584125" cy="35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0" extrusionOk="0">
                        <a:moveTo>
                          <a:pt x="0" y="1"/>
                        </a:moveTo>
                        <a:lnTo>
                          <a:pt x="0" y="859"/>
                        </a:lnTo>
                        <a:lnTo>
                          <a:pt x="14885" y="859"/>
                        </a:lnTo>
                        <a:lnTo>
                          <a:pt x="1488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7" name="Google Shape;2337;p63"/>
                  <p:cNvSpPr/>
                  <p:nvPr/>
                </p:nvSpPr>
                <p:spPr>
                  <a:xfrm>
                    <a:off x="7688949" y="3918041"/>
                    <a:ext cx="593268" cy="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8" h="1" fill="none" extrusionOk="0">
                        <a:moveTo>
                          <a:pt x="1511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118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38" name="Google Shape;2338;p63"/>
            <p:cNvGrpSpPr/>
            <p:nvPr/>
          </p:nvGrpSpPr>
          <p:grpSpPr>
            <a:xfrm>
              <a:off x="5360064" y="1676820"/>
              <a:ext cx="1639930" cy="2931683"/>
              <a:chOff x="5360064" y="1676820"/>
              <a:chExt cx="1639930" cy="2931683"/>
            </a:xfrm>
          </p:grpSpPr>
          <p:sp>
            <p:nvSpPr>
              <p:cNvPr id="2339" name="Google Shape;2339;p63"/>
              <p:cNvSpPr/>
              <p:nvPr/>
            </p:nvSpPr>
            <p:spPr>
              <a:xfrm>
                <a:off x="6934818" y="1676820"/>
                <a:ext cx="65176" cy="271176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7044" extrusionOk="0">
                    <a:moveTo>
                      <a:pt x="1342" y="1"/>
                    </a:moveTo>
                    <a:cubicBezTo>
                      <a:pt x="1340" y="1"/>
                      <a:pt x="1339" y="1"/>
                      <a:pt x="1337" y="1"/>
                    </a:cubicBezTo>
                    <a:cubicBezTo>
                      <a:pt x="976" y="33"/>
                      <a:pt x="746" y="1513"/>
                      <a:pt x="746" y="1841"/>
                    </a:cubicBezTo>
                    <a:cubicBezTo>
                      <a:pt x="679" y="2630"/>
                      <a:pt x="581" y="3451"/>
                      <a:pt x="352" y="4205"/>
                    </a:cubicBezTo>
                    <a:lnTo>
                      <a:pt x="1" y="7044"/>
                    </a:lnTo>
                    <a:cubicBezTo>
                      <a:pt x="1504" y="6668"/>
                      <a:pt x="1587" y="4833"/>
                      <a:pt x="1434" y="3575"/>
                    </a:cubicBezTo>
                    <a:cubicBezTo>
                      <a:pt x="1373" y="3065"/>
                      <a:pt x="1693" y="1"/>
                      <a:pt x="1342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40" name="Google Shape;2340;p63"/>
              <p:cNvGrpSpPr/>
              <p:nvPr/>
            </p:nvGrpSpPr>
            <p:grpSpPr>
              <a:xfrm>
                <a:off x="5360064" y="1786613"/>
                <a:ext cx="1636195" cy="2821890"/>
                <a:chOff x="5360064" y="1786613"/>
                <a:chExt cx="1636195" cy="2821890"/>
              </a:xfrm>
            </p:grpSpPr>
            <p:sp>
              <p:nvSpPr>
                <p:cNvPr id="2341" name="Google Shape;2341;p63"/>
                <p:cNvSpPr/>
                <p:nvPr/>
              </p:nvSpPr>
              <p:spPr>
                <a:xfrm>
                  <a:off x="6226425" y="4415175"/>
                  <a:ext cx="466189" cy="193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1" h="4517" extrusionOk="0">
                      <a:moveTo>
                        <a:pt x="9258" y="0"/>
                      </a:moveTo>
                      <a:lnTo>
                        <a:pt x="452" y="879"/>
                      </a:lnTo>
                      <a:cubicBezTo>
                        <a:pt x="452" y="879"/>
                        <a:pt x="0" y="3114"/>
                        <a:pt x="261" y="3748"/>
                      </a:cubicBezTo>
                      <a:cubicBezTo>
                        <a:pt x="422" y="4136"/>
                        <a:pt x="2803" y="4517"/>
                        <a:pt x="5417" y="4517"/>
                      </a:cubicBezTo>
                      <a:cubicBezTo>
                        <a:pt x="7066" y="4517"/>
                        <a:pt x="8807" y="4365"/>
                        <a:pt x="10144" y="3969"/>
                      </a:cubicBezTo>
                      <a:cubicBezTo>
                        <a:pt x="11851" y="3524"/>
                        <a:pt x="10594" y="1168"/>
                        <a:pt x="92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63"/>
                <p:cNvSpPr/>
                <p:nvPr/>
              </p:nvSpPr>
              <p:spPr>
                <a:xfrm>
                  <a:off x="5711800" y="4415175"/>
                  <a:ext cx="475995" cy="193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1" h="4517" extrusionOk="0">
                      <a:moveTo>
                        <a:pt x="9258" y="0"/>
                      </a:moveTo>
                      <a:lnTo>
                        <a:pt x="452" y="879"/>
                      </a:lnTo>
                      <a:cubicBezTo>
                        <a:pt x="452" y="879"/>
                        <a:pt x="0" y="3114"/>
                        <a:pt x="261" y="3748"/>
                      </a:cubicBezTo>
                      <a:cubicBezTo>
                        <a:pt x="422" y="4136"/>
                        <a:pt x="2803" y="4517"/>
                        <a:pt x="5417" y="4517"/>
                      </a:cubicBezTo>
                      <a:cubicBezTo>
                        <a:pt x="7066" y="4517"/>
                        <a:pt x="8807" y="4365"/>
                        <a:pt x="10144" y="3969"/>
                      </a:cubicBezTo>
                      <a:cubicBezTo>
                        <a:pt x="11851" y="3524"/>
                        <a:pt x="10594" y="1168"/>
                        <a:pt x="92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3" name="Google Shape;2343;p63"/>
                <p:cNvGrpSpPr/>
                <p:nvPr/>
              </p:nvGrpSpPr>
              <p:grpSpPr>
                <a:xfrm>
                  <a:off x="5360064" y="1786613"/>
                  <a:ext cx="1636195" cy="2706717"/>
                  <a:chOff x="4902921" y="1732035"/>
                  <a:chExt cx="1667885" cy="2759140"/>
                </a:xfrm>
              </p:grpSpPr>
              <p:sp>
                <p:nvSpPr>
                  <p:cNvPr id="2344" name="Google Shape;2344;p63"/>
                  <p:cNvSpPr/>
                  <p:nvPr/>
                </p:nvSpPr>
                <p:spPr>
                  <a:xfrm>
                    <a:off x="5342515" y="2194430"/>
                    <a:ext cx="618148" cy="721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52" h="18391" extrusionOk="0">
                        <a:moveTo>
                          <a:pt x="8321" y="0"/>
                        </a:moveTo>
                        <a:cubicBezTo>
                          <a:pt x="6523" y="0"/>
                          <a:pt x="4817" y="527"/>
                          <a:pt x="4023" y="1512"/>
                        </a:cubicBezTo>
                        <a:cubicBezTo>
                          <a:pt x="0" y="6502"/>
                          <a:pt x="3336" y="12015"/>
                          <a:pt x="2257" y="17413"/>
                        </a:cubicBezTo>
                        <a:cubicBezTo>
                          <a:pt x="2257" y="17413"/>
                          <a:pt x="4845" y="18390"/>
                          <a:pt x="7954" y="18390"/>
                        </a:cubicBezTo>
                        <a:cubicBezTo>
                          <a:pt x="8323" y="18390"/>
                          <a:pt x="8698" y="18377"/>
                          <a:pt x="9078" y="18346"/>
                        </a:cubicBezTo>
                        <a:cubicBezTo>
                          <a:pt x="14525" y="17903"/>
                          <a:pt x="15752" y="15807"/>
                          <a:pt x="15752" y="15807"/>
                        </a:cubicBezTo>
                        <a:cubicBezTo>
                          <a:pt x="15359" y="13550"/>
                          <a:pt x="15115" y="11425"/>
                          <a:pt x="15016" y="8972"/>
                        </a:cubicBezTo>
                        <a:cubicBezTo>
                          <a:pt x="14819" y="6714"/>
                          <a:pt x="15060" y="4202"/>
                          <a:pt x="13643" y="2199"/>
                        </a:cubicBezTo>
                        <a:cubicBezTo>
                          <a:pt x="12579" y="698"/>
                          <a:pt x="10389" y="0"/>
                          <a:pt x="832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5" name="Google Shape;2345;p63"/>
                  <p:cNvSpPr/>
                  <p:nvPr/>
                </p:nvSpPr>
                <p:spPr>
                  <a:xfrm>
                    <a:off x="5602183" y="1732035"/>
                    <a:ext cx="968623" cy="633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83" h="16133" extrusionOk="0">
                        <a:moveTo>
                          <a:pt x="23768" y="0"/>
                        </a:moveTo>
                        <a:cubicBezTo>
                          <a:pt x="23742" y="0"/>
                          <a:pt x="23719" y="28"/>
                          <a:pt x="23698" y="88"/>
                        </a:cubicBezTo>
                        <a:cubicBezTo>
                          <a:pt x="21238" y="7042"/>
                          <a:pt x="6861" y="11786"/>
                          <a:pt x="0" y="11786"/>
                        </a:cubicBezTo>
                        <a:lnTo>
                          <a:pt x="3100" y="16108"/>
                        </a:lnTo>
                        <a:cubicBezTo>
                          <a:pt x="3421" y="16124"/>
                          <a:pt x="3744" y="16132"/>
                          <a:pt x="4067" y="16132"/>
                        </a:cubicBezTo>
                        <a:cubicBezTo>
                          <a:pt x="11920" y="16132"/>
                          <a:pt x="20358" y="11478"/>
                          <a:pt x="23532" y="6504"/>
                        </a:cubicBezTo>
                        <a:cubicBezTo>
                          <a:pt x="24682" y="4699"/>
                          <a:pt x="24094" y="0"/>
                          <a:pt x="237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6" name="Google Shape;2346;p63"/>
                  <p:cNvSpPr/>
                  <p:nvPr/>
                </p:nvSpPr>
                <p:spPr>
                  <a:xfrm>
                    <a:off x="4902921" y="2194547"/>
                    <a:ext cx="741134" cy="647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86" h="16501" extrusionOk="0">
                        <a:moveTo>
                          <a:pt x="17819" y="0"/>
                        </a:moveTo>
                        <a:cubicBezTo>
                          <a:pt x="12460" y="86"/>
                          <a:pt x="5546" y="1089"/>
                          <a:pt x="2538" y="4817"/>
                        </a:cubicBezTo>
                        <a:cubicBezTo>
                          <a:pt x="0" y="7962"/>
                          <a:pt x="182" y="11904"/>
                          <a:pt x="3712" y="14203"/>
                        </a:cubicBezTo>
                        <a:cubicBezTo>
                          <a:pt x="6052" y="15727"/>
                          <a:pt x="9849" y="16500"/>
                          <a:pt x="13346" y="16500"/>
                        </a:cubicBezTo>
                        <a:cubicBezTo>
                          <a:pt x="13406" y="16500"/>
                          <a:pt x="13467" y="16500"/>
                          <a:pt x="13527" y="16499"/>
                        </a:cubicBezTo>
                        <a:cubicBezTo>
                          <a:pt x="14358" y="16493"/>
                          <a:pt x="14698" y="13232"/>
                          <a:pt x="13373" y="13129"/>
                        </a:cubicBezTo>
                        <a:cubicBezTo>
                          <a:pt x="10502" y="12905"/>
                          <a:pt x="7114" y="12052"/>
                          <a:pt x="5528" y="10571"/>
                        </a:cubicBezTo>
                        <a:cubicBezTo>
                          <a:pt x="3782" y="8943"/>
                          <a:pt x="5374" y="6293"/>
                          <a:pt x="9502" y="4928"/>
                        </a:cubicBezTo>
                        <a:cubicBezTo>
                          <a:pt x="11198" y="4368"/>
                          <a:pt x="12715" y="4063"/>
                          <a:pt x="13935" y="4063"/>
                        </a:cubicBezTo>
                        <a:cubicBezTo>
                          <a:pt x="14171" y="4063"/>
                          <a:pt x="14395" y="4075"/>
                          <a:pt x="14608" y="4098"/>
                        </a:cubicBezTo>
                        <a:lnTo>
                          <a:pt x="18886" y="2215"/>
                        </a:lnTo>
                        <a:lnTo>
                          <a:pt x="1781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7" name="Google Shape;2347;p63"/>
                  <p:cNvSpPr/>
                  <p:nvPr/>
                </p:nvSpPr>
                <p:spPr>
                  <a:xfrm>
                    <a:off x="5578402" y="1981343"/>
                    <a:ext cx="148062" cy="232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3" h="5913" extrusionOk="0">
                        <a:moveTo>
                          <a:pt x="2065" y="0"/>
                        </a:moveTo>
                        <a:cubicBezTo>
                          <a:pt x="2013" y="0"/>
                          <a:pt x="1960" y="3"/>
                          <a:pt x="1905" y="7"/>
                        </a:cubicBezTo>
                        <a:cubicBezTo>
                          <a:pt x="897" y="130"/>
                          <a:pt x="0" y="638"/>
                          <a:pt x="122" y="1646"/>
                        </a:cubicBezTo>
                        <a:cubicBezTo>
                          <a:pt x="214" y="2654"/>
                          <a:pt x="1234" y="3337"/>
                          <a:pt x="1112" y="4406"/>
                        </a:cubicBezTo>
                        <a:cubicBezTo>
                          <a:pt x="1050" y="4742"/>
                          <a:pt x="1050" y="5233"/>
                          <a:pt x="745" y="5446"/>
                        </a:cubicBezTo>
                        <a:cubicBezTo>
                          <a:pt x="745" y="5446"/>
                          <a:pt x="1786" y="5913"/>
                          <a:pt x="2565" y="5913"/>
                        </a:cubicBezTo>
                        <a:cubicBezTo>
                          <a:pt x="3035" y="5913"/>
                          <a:pt x="3409" y="5743"/>
                          <a:pt x="3402" y="5200"/>
                        </a:cubicBezTo>
                        <a:cubicBezTo>
                          <a:pt x="3005" y="5048"/>
                          <a:pt x="2852" y="4022"/>
                          <a:pt x="2852" y="3624"/>
                        </a:cubicBezTo>
                        <a:lnTo>
                          <a:pt x="2852" y="3624"/>
                        </a:lnTo>
                        <a:cubicBezTo>
                          <a:pt x="2889" y="3629"/>
                          <a:pt x="2924" y="3631"/>
                          <a:pt x="2958" y="3631"/>
                        </a:cubicBezTo>
                        <a:cubicBezTo>
                          <a:pt x="3689" y="3631"/>
                          <a:pt x="3773" y="2682"/>
                          <a:pt x="3676" y="1809"/>
                        </a:cubicBezTo>
                        <a:cubicBezTo>
                          <a:pt x="3565" y="795"/>
                          <a:pt x="3032" y="0"/>
                          <a:pt x="2065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8" name="Google Shape;2348;p63"/>
                  <p:cNvSpPr/>
                  <p:nvPr/>
                </p:nvSpPr>
                <p:spPr>
                  <a:xfrm>
                    <a:off x="5425513" y="1950027"/>
                    <a:ext cx="289884" cy="17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87" h="4555" extrusionOk="0">
                        <a:moveTo>
                          <a:pt x="4076" y="1"/>
                        </a:moveTo>
                        <a:cubicBezTo>
                          <a:pt x="3974" y="1"/>
                          <a:pt x="3865" y="27"/>
                          <a:pt x="3754" y="85"/>
                        </a:cubicBezTo>
                        <a:cubicBezTo>
                          <a:pt x="3299" y="312"/>
                          <a:pt x="3007" y="862"/>
                          <a:pt x="2917" y="1356"/>
                        </a:cubicBezTo>
                        <a:lnTo>
                          <a:pt x="2917" y="1356"/>
                        </a:lnTo>
                        <a:cubicBezTo>
                          <a:pt x="2943" y="933"/>
                          <a:pt x="2682" y="438"/>
                          <a:pt x="2218" y="438"/>
                        </a:cubicBezTo>
                        <a:cubicBezTo>
                          <a:pt x="2186" y="438"/>
                          <a:pt x="2154" y="440"/>
                          <a:pt x="2120" y="445"/>
                        </a:cubicBezTo>
                        <a:cubicBezTo>
                          <a:pt x="1484" y="528"/>
                          <a:pt x="1567" y="1331"/>
                          <a:pt x="1788" y="1746"/>
                        </a:cubicBezTo>
                        <a:cubicBezTo>
                          <a:pt x="1556" y="1497"/>
                          <a:pt x="1164" y="1238"/>
                          <a:pt x="822" y="1238"/>
                        </a:cubicBezTo>
                        <a:cubicBezTo>
                          <a:pt x="594" y="1238"/>
                          <a:pt x="388" y="1353"/>
                          <a:pt x="266" y="1663"/>
                        </a:cubicBezTo>
                        <a:cubicBezTo>
                          <a:pt x="1" y="2380"/>
                          <a:pt x="728" y="2690"/>
                          <a:pt x="1301" y="2690"/>
                        </a:cubicBezTo>
                        <a:cubicBezTo>
                          <a:pt x="1325" y="2690"/>
                          <a:pt x="1349" y="2689"/>
                          <a:pt x="1373" y="2688"/>
                        </a:cubicBezTo>
                        <a:lnTo>
                          <a:pt x="1373" y="2688"/>
                        </a:lnTo>
                        <a:cubicBezTo>
                          <a:pt x="875" y="3103"/>
                          <a:pt x="903" y="3518"/>
                          <a:pt x="1456" y="3905"/>
                        </a:cubicBezTo>
                        <a:cubicBezTo>
                          <a:pt x="1756" y="4123"/>
                          <a:pt x="2053" y="4193"/>
                          <a:pt x="2350" y="4193"/>
                        </a:cubicBezTo>
                        <a:cubicBezTo>
                          <a:pt x="2847" y="4193"/>
                          <a:pt x="3345" y="3996"/>
                          <a:pt x="3865" y="3961"/>
                        </a:cubicBezTo>
                        <a:cubicBezTo>
                          <a:pt x="4142" y="3961"/>
                          <a:pt x="4335" y="3961"/>
                          <a:pt x="4557" y="4154"/>
                        </a:cubicBezTo>
                        <a:cubicBezTo>
                          <a:pt x="4682" y="4254"/>
                          <a:pt x="4783" y="4554"/>
                          <a:pt x="4963" y="4554"/>
                        </a:cubicBezTo>
                        <a:cubicBezTo>
                          <a:pt x="4984" y="4554"/>
                          <a:pt x="5005" y="4551"/>
                          <a:pt x="5028" y="4542"/>
                        </a:cubicBezTo>
                        <a:cubicBezTo>
                          <a:pt x="5194" y="4486"/>
                          <a:pt x="5221" y="4044"/>
                          <a:pt x="5304" y="3905"/>
                        </a:cubicBezTo>
                        <a:cubicBezTo>
                          <a:pt x="5387" y="3684"/>
                          <a:pt x="5553" y="3518"/>
                          <a:pt x="5665" y="3297"/>
                        </a:cubicBezTo>
                        <a:lnTo>
                          <a:pt x="5665" y="3297"/>
                        </a:lnTo>
                        <a:cubicBezTo>
                          <a:pt x="5599" y="3327"/>
                          <a:pt x="5540" y="3340"/>
                          <a:pt x="5488" y="3340"/>
                        </a:cubicBezTo>
                        <a:cubicBezTo>
                          <a:pt x="5150" y="3340"/>
                          <a:pt x="5102" y="2772"/>
                          <a:pt x="5282" y="2637"/>
                        </a:cubicBezTo>
                        <a:cubicBezTo>
                          <a:pt x="5330" y="2601"/>
                          <a:pt x="5377" y="2585"/>
                          <a:pt x="5421" y="2585"/>
                        </a:cubicBezTo>
                        <a:cubicBezTo>
                          <a:pt x="5548" y="2585"/>
                          <a:pt x="5654" y="2713"/>
                          <a:pt x="5692" y="2854"/>
                        </a:cubicBezTo>
                        <a:cubicBezTo>
                          <a:pt x="5922" y="2327"/>
                          <a:pt x="5499" y="1692"/>
                          <a:pt x="5803" y="1387"/>
                        </a:cubicBezTo>
                        <a:cubicBezTo>
                          <a:pt x="6025" y="1144"/>
                          <a:pt x="6257" y="1036"/>
                          <a:pt x="6475" y="1036"/>
                        </a:cubicBezTo>
                        <a:cubicBezTo>
                          <a:pt x="6856" y="1036"/>
                          <a:pt x="7198" y="1363"/>
                          <a:pt x="7386" y="1875"/>
                        </a:cubicBezTo>
                        <a:cubicBezTo>
                          <a:pt x="7386" y="1189"/>
                          <a:pt x="7131" y="750"/>
                          <a:pt x="6550" y="500"/>
                        </a:cubicBezTo>
                        <a:cubicBezTo>
                          <a:pt x="6343" y="413"/>
                          <a:pt x="6072" y="360"/>
                          <a:pt x="5798" y="360"/>
                        </a:cubicBezTo>
                        <a:cubicBezTo>
                          <a:pt x="5377" y="360"/>
                          <a:pt x="4952" y="486"/>
                          <a:pt x="4750" y="805"/>
                        </a:cubicBezTo>
                        <a:cubicBezTo>
                          <a:pt x="4750" y="368"/>
                          <a:pt x="4458" y="1"/>
                          <a:pt x="407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9" name="Google Shape;2349;p63"/>
                  <p:cNvSpPr/>
                  <p:nvPr/>
                </p:nvSpPr>
                <p:spPr>
                  <a:xfrm>
                    <a:off x="5269093" y="2798646"/>
                    <a:ext cx="905246" cy="169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68" h="43130" extrusionOk="0">
                        <a:moveTo>
                          <a:pt x="15444" y="1"/>
                        </a:moveTo>
                        <a:cubicBezTo>
                          <a:pt x="11677" y="1"/>
                          <a:pt x="4329" y="1078"/>
                          <a:pt x="4128" y="2016"/>
                        </a:cubicBezTo>
                        <a:cubicBezTo>
                          <a:pt x="3858" y="3268"/>
                          <a:pt x="2509" y="20651"/>
                          <a:pt x="2598" y="22250"/>
                        </a:cubicBezTo>
                        <a:cubicBezTo>
                          <a:pt x="2689" y="23849"/>
                          <a:pt x="0" y="40693"/>
                          <a:pt x="181" y="41993"/>
                        </a:cubicBezTo>
                        <a:cubicBezTo>
                          <a:pt x="275" y="42675"/>
                          <a:pt x="3014" y="43076"/>
                          <a:pt x="5602" y="43076"/>
                        </a:cubicBezTo>
                        <a:cubicBezTo>
                          <a:pt x="7952" y="43076"/>
                          <a:pt x="10178" y="42745"/>
                          <a:pt x="10178" y="41993"/>
                        </a:cubicBezTo>
                        <a:cubicBezTo>
                          <a:pt x="10178" y="40416"/>
                          <a:pt x="9202" y="25633"/>
                          <a:pt x="9293" y="23527"/>
                        </a:cubicBezTo>
                        <a:cubicBezTo>
                          <a:pt x="9378" y="21500"/>
                          <a:pt x="10917" y="10977"/>
                          <a:pt x="11353" y="10977"/>
                        </a:cubicBezTo>
                        <a:cubicBezTo>
                          <a:pt x="11370" y="10977"/>
                          <a:pt x="11386" y="10994"/>
                          <a:pt x="11399" y="11028"/>
                        </a:cubicBezTo>
                        <a:cubicBezTo>
                          <a:pt x="11759" y="11918"/>
                          <a:pt x="14597" y="21315"/>
                          <a:pt x="14776" y="22976"/>
                        </a:cubicBezTo>
                        <a:cubicBezTo>
                          <a:pt x="14956" y="24637"/>
                          <a:pt x="13519" y="40361"/>
                          <a:pt x="13608" y="41835"/>
                        </a:cubicBezTo>
                        <a:cubicBezTo>
                          <a:pt x="13657" y="42624"/>
                          <a:pt x="16254" y="43130"/>
                          <a:pt x="18689" y="43130"/>
                        </a:cubicBezTo>
                        <a:cubicBezTo>
                          <a:pt x="20808" y="43130"/>
                          <a:pt x="22804" y="42747"/>
                          <a:pt x="22888" y="41835"/>
                        </a:cubicBezTo>
                        <a:cubicBezTo>
                          <a:pt x="23068" y="39878"/>
                          <a:pt x="21769" y="24083"/>
                          <a:pt x="21679" y="21979"/>
                        </a:cubicBezTo>
                        <a:cubicBezTo>
                          <a:pt x="21589" y="19875"/>
                          <a:pt x="17623" y="410"/>
                          <a:pt x="17623" y="410"/>
                        </a:cubicBezTo>
                        <a:cubicBezTo>
                          <a:pt x="17569" y="122"/>
                          <a:pt x="16708" y="1"/>
                          <a:pt x="154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9860148E-20CB-7EDF-29E9-0F43485FB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0" y="1204595"/>
            <a:ext cx="4137856" cy="174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167A5AE7-F70A-4F37-260B-15590F2520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95" y="2803667"/>
            <a:ext cx="4102933" cy="172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E001791F-D1E6-D420-31BD-4CA395B950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99" y="1204595"/>
            <a:ext cx="3801840" cy="15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2919EA0-F0D4-BE29-5CC1-C00E26AFCA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86" y="2824576"/>
            <a:ext cx="3453263" cy="145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2407E-114F-D9A7-F95C-91FA96F7CB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4974"/>
            <a:ext cx="5318150" cy="252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14736-B3B5-883D-ADD3-6D5E89B6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2702" y="2838298"/>
            <a:ext cx="4618885" cy="2136953"/>
          </a:xfrm>
          <a:prstGeom prst="rect">
            <a:avLst/>
          </a:prstGeom>
        </p:spPr>
      </p:pic>
      <p:sp>
        <p:nvSpPr>
          <p:cNvPr id="7" name="Google Shape;2226;p6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Survey</a:t>
            </a:r>
            <a:endParaRPr dirty="0"/>
          </a:p>
        </p:txBody>
      </p:sp>
      <p:cxnSp>
        <p:nvCxnSpPr>
          <p:cNvPr id="8" name="Google Shape;2228;p63"/>
          <p:cNvCxnSpPr/>
          <p:nvPr/>
        </p:nvCxnSpPr>
        <p:spPr>
          <a:xfrm>
            <a:off x="3624000" y="1062625"/>
            <a:ext cx="1896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6187924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D5ABBA-AD6F-B89A-6E08-47F8A501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5" y="446227"/>
            <a:ext cx="3280593" cy="32805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08670" y="3300429"/>
            <a:ext cx="6912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A66DF-5836-FA01-B903-ADC41C854B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713" b="84194"/>
          <a:stretch/>
        </p:blipFill>
        <p:spPr bwMode="auto">
          <a:xfrm>
            <a:off x="222209" y="211306"/>
            <a:ext cx="977900" cy="8680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767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48"/>
          <p:cNvGrpSpPr/>
          <p:nvPr/>
        </p:nvGrpSpPr>
        <p:grpSpPr>
          <a:xfrm>
            <a:off x="6207504" y="610025"/>
            <a:ext cx="3773779" cy="2543100"/>
            <a:chOff x="6207504" y="610025"/>
            <a:chExt cx="3773779" cy="2543100"/>
          </a:xfrm>
        </p:grpSpPr>
        <p:grpSp>
          <p:nvGrpSpPr>
            <p:cNvPr id="1460" name="Google Shape;1460;p48"/>
            <p:cNvGrpSpPr/>
            <p:nvPr/>
          </p:nvGrpSpPr>
          <p:grpSpPr>
            <a:xfrm flipH="1">
              <a:off x="7680819" y="610025"/>
              <a:ext cx="2300464" cy="2543100"/>
              <a:chOff x="3649352" y="1300200"/>
              <a:chExt cx="2245012" cy="2543100"/>
            </a:xfrm>
          </p:grpSpPr>
          <p:grpSp>
            <p:nvGrpSpPr>
              <p:cNvPr id="1461" name="Google Shape;1461;p48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462" name="Google Shape;1462;p48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3" name="Google Shape;1463;p48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4" name="Google Shape;1464;p48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5" name="Google Shape;1465;p48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6" name="Google Shape;1466;p48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67" name="Google Shape;1467;p48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468" name="Google Shape;1468;p48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9" name="Google Shape;1469;p48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0" name="Google Shape;1470;p48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8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2" name="Google Shape;1472;p48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3" name="Google Shape;1473;p48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4" name="Google Shape;1474;p48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75" name="Google Shape;1475;p48"/>
            <p:cNvGrpSpPr/>
            <p:nvPr/>
          </p:nvGrpSpPr>
          <p:grpSpPr>
            <a:xfrm flipH="1">
              <a:off x="8255079" y="1707750"/>
              <a:ext cx="347634" cy="347634"/>
              <a:chOff x="1138350" y="1124300"/>
              <a:chExt cx="676200" cy="676200"/>
            </a:xfrm>
          </p:grpSpPr>
          <p:cxnSp>
            <p:nvCxnSpPr>
              <p:cNvPr id="1476" name="Google Shape;1476;p48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48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78" name="Google Shape;1478;p48"/>
            <p:cNvGrpSpPr/>
            <p:nvPr/>
          </p:nvGrpSpPr>
          <p:grpSpPr>
            <a:xfrm flipH="1">
              <a:off x="6207504" y="675025"/>
              <a:ext cx="347634" cy="347634"/>
              <a:chOff x="1138350" y="1124300"/>
              <a:chExt cx="676200" cy="676200"/>
            </a:xfrm>
          </p:grpSpPr>
          <p:cxnSp>
            <p:nvCxnSpPr>
              <p:cNvPr id="1479" name="Google Shape;1479;p48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0" name="Google Shape;1480;p48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81" name="Google Shape;1481;p48"/>
            <p:cNvSpPr/>
            <p:nvPr/>
          </p:nvSpPr>
          <p:spPr>
            <a:xfrm flipH="1">
              <a:off x="8626304" y="9283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48"/>
          <p:cNvGrpSpPr/>
          <p:nvPr/>
        </p:nvGrpSpPr>
        <p:grpSpPr>
          <a:xfrm>
            <a:off x="-837283" y="610025"/>
            <a:ext cx="3199509" cy="3067185"/>
            <a:chOff x="-837283" y="610025"/>
            <a:chExt cx="3199509" cy="3067185"/>
          </a:xfrm>
        </p:grpSpPr>
        <p:grpSp>
          <p:nvGrpSpPr>
            <p:cNvPr id="1483" name="Google Shape;1483;p48"/>
            <p:cNvGrpSpPr/>
            <p:nvPr/>
          </p:nvGrpSpPr>
          <p:grpSpPr>
            <a:xfrm flipH="1">
              <a:off x="-837283" y="610025"/>
              <a:ext cx="2300464" cy="2543100"/>
              <a:chOff x="3649352" y="1300200"/>
              <a:chExt cx="2245012" cy="2543100"/>
            </a:xfrm>
          </p:grpSpPr>
          <p:grpSp>
            <p:nvGrpSpPr>
              <p:cNvPr id="1484" name="Google Shape;1484;p48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485" name="Google Shape;1485;p48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6" name="Google Shape;1486;p48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7" name="Google Shape;1487;p48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8" name="Google Shape;1488;p48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9" name="Google Shape;1489;p48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90" name="Google Shape;1490;p48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491" name="Google Shape;1491;p48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2" name="Google Shape;1492;p48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3" name="Google Shape;1493;p48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4" name="Google Shape;1494;p48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5" name="Google Shape;1495;p48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6" name="Google Shape;1496;p48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7" name="Google Shape;1497;p48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98" name="Google Shape;1498;p48"/>
            <p:cNvGrpSpPr/>
            <p:nvPr/>
          </p:nvGrpSpPr>
          <p:grpSpPr>
            <a:xfrm>
              <a:off x="367129" y="2232304"/>
              <a:ext cx="1995098" cy="1444905"/>
              <a:chOff x="367129" y="2232304"/>
              <a:chExt cx="1995098" cy="1444905"/>
            </a:xfrm>
          </p:grpSpPr>
          <p:sp>
            <p:nvSpPr>
              <p:cNvPr id="1499" name="Google Shape;1499;p48"/>
              <p:cNvSpPr/>
              <p:nvPr/>
            </p:nvSpPr>
            <p:spPr>
              <a:xfrm>
                <a:off x="1818626" y="2232304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0" name="Google Shape;1500;p48"/>
              <p:cNvGrpSpPr/>
              <p:nvPr/>
            </p:nvGrpSpPr>
            <p:grpSpPr>
              <a:xfrm flipH="1">
                <a:off x="367129" y="3329575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501" name="Google Shape;1501;p48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2" name="Google Shape;1502;p48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503" name="Google Shape;1503;p48"/>
            <p:cNvSpPr/>
            <p:nvPr/>
          </p:nvSpPr>
          <p:spPr>
            <a:xfrm>
              <a:off x="79850" y="128993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4" name="Google Shape;1504;p48"/>
          <p:cNvSpPr/>
          <p:nvPr/>
        </p:nvSpPr>
        <p:spPr>
          <a:xfrm>
            <a:off x="3995700" y="1022650"/>
            <a:ext cx="1152600" cy="7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48"/>
          <p:cNvSpPr txBox="1">
            <a:spLocks noGrp="1"/>
          </p:cNvSpPr>
          <p:nvPr>
            <p:ph type="title"/>
          </p:nvPr>
        </p:nvSpPr>
        <p:spPr>
          <a:xfrm>
            <a:off x="2607900" y="1832250"/>
            <a:ext cx="39282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</a:t>
            </a:r>
            <a:endParaRPr dirty="0"/>
          </a:p>
        </p:txBody>
      </p:sp>
      <p:sp>
        <p:nvSpPr>
          <p:cNvPr id="1506" name="Google Shape;1506;p48"/>
          <p:cNvSpPr txBox="1">
            <a:spLocks noGrp="1"/>
          </p:cNvSpPr>
          <p:nvPr>
            <p:ph type="subTitle" idx="1"/>
          </p:nvPr>
        </p:nvSpPr>
        <p:spPr>
          <a:xfrm>
            <a:off x="2607900" y="2675450"/>
            <a:ext cx="39282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To offer innovative and easy-to-follow recipes that enhance users meal experiences, utilizing only the ingredients they have, ensuring health and variety, and bringing happiness and comfort to every meal through personalized food solutions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07" name="Google Shape;1507;p48"/>
          <p:cNvGrpSpPr/>
          <p:nvPr/>
        </p:nvGrpSpPr>
        <p:grpSpPr>
          <a:xfrm>
            <a:off x="4369830" y="1159932"/>
            <a:ext cx="404339" cy="458932"/>
            <a:chOff x="2423775" y="3226875"/>
            <a:chExt cx="259925" cy="295000"/>
          </a:xfrm>
        </p:grpSpPr>
        <p:sp>
          <p:nvSpPr>
            <p:cNvPr id="1508" name="Google Shape;1508;p48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11" name="Google Shape;1511;p48"/>
          <p:cNvCxnSpPr/>
          <p:nvPr/>
        </p:nvCxnSpPr>
        <p:spPr>
          <a:xfrm>
            <a:off x="2705100" y="2504100"/>
            <a:ext cx="3733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12" name="Google Shape;1512;p48"/>
          <p:cNvGrpSpPr/>
          <p:nvPr/>
        </p:nvGrpSpPr>
        <p:grpSpPr>
          <a:xfrm>
            <a:off x="6552775" y="534988"/>
            <a:ext cx="1876176" cy="4073361"/>
            <a:chOff x="6552775" y="534988"/>
            <a:chExt cx="1876176" cy="4073361"/>
          </a:xfrm>
        </p:grpSpPr>
        <p:grpSp>
          <p:nvGrpSpPr>
            <p:cNvPr id="1513" name="Google Shape;1513;p48"/>
            <p:cNvGrpSpPr/>
            <p:nvPr/>
          </p:nvGrpSpPr>
          <p:grpSpPr>
            <a:xfrm>
              <a:off x="6552775" y="534988"/>
              <a:ext cx="913818" cy="1003281"/>
              <a:chOff x="6536100" y="480663"/>
              <a:chExt cx="913818" cy="1003281"/>
            </a:xfrm>
          </p:grpSpPr>
          <p:grpSp>
            <p:nvGrpSpPr>
              <p:cNvPr id="1514" name="Google Shape;1514;p48"/>
              <p:cNvGrpSpPr/>
              <p:nvPr/>
            </p:nvGrpSpPr>
            <p:grpSpPr>
              <a:xfrm rot="-1319192">
                <a:off x="6665259" y="573649"/>
                <a:ext cx="655500" cy="817311"/>
                <a:chOff x="5986555" y="3498672"/>
                <a:chExt cx="655480" cy="817286"/>
              </a:xfrm>
            </p:grpSpPr>
            <p:sp>
              <p:nvSpPr>
                <p:cNvPr id="1515" name="Google Shape;1515;p48"/>
                <p:cNvSpPr/>
                <p:nvPr/>
              </p:nvSpPr>
              <p:spPr>
                <a:xfrm>
                  <a:off x="5986555" y="3498672"/>
                  <a:ext cx="654483" cy="817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9" h="26235" extrusionOk="0">
                      <a:moveTo>
                        <a:pt x="6004" y="0"/>
                      </a:moveTo>
                      <a:lnTo>
                        <a:pt x="1" y="21988"/>
                      </a:lnTo>
                      <a:lnTo>
                        <a:pt x="15554" y="26234"/>
                      </a:lnTo>
                      <a:lnTo>
                        <a:pt x="21008" y="6253"/>
                      </a:lnTo>
                      <a:lnTo>
                        <a:pt x="19723" y="3746"/>
                      </a:lnTo>
                      <a:lnTo>
                        <a:pt x="600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48"/>
                <p:cNvSpPr/>
                <p:nvPr/>
              </p:nvSpPr>
              <p:spPr>
                <a:xfrm>
                  <a:off x="6584901" y="3615369"/>
                  <a:ext cx="57134" cy="7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" h="2390" extrusionOk="0">
                      <a:moveTo>
                        <a:pt x="516" y="0"/>
                      </a:moveTo>
                      <a:lnTo>
                        <a:pt x="0" y="1890"/>
                      </a:lnTo>
                      <a:lnTo>
                        <a:pt x="1833" y="239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48"/>
                <p:cNvSpPr/>
                <p:nvPr/>
              </p:nvSpPr>
              <p:spPr>
                <a:xfrm>
                  <a:off x="6146025" y="3842159"/>
                  <a:ext cx="349313" cy="95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3" h="3062" fill="none" extrusionOk="0">
                      <a:moveTo>
                        <a:pt x="0" y="1"/>
                      </a:moveTo>
                      <a:lnTo>
                        <a:pt x="11212" y="3061"/>
                      </a:lnTo>
                    </a:path>
                  </a:pathLst>
                </a:custGeom>
                <a:noFill/>
                <a:ln w="32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48"/>
                <p:cNvSpPr/>
                <p:nvPr/>
              </p:nvSpPr>
              <p:spPr>
                <a:xfrm>
                  <a:off x="6125932" y="3915710"/>
                  <a:ext cx="349313" cy="95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3" h="3062" fill="none" extrusionOk="0">
                      <a:moveTo>
                        <a:pt x="0" y="0"/>
                      </a:moveTo>
                      <a:lnTo>
                        <a:pt x="11213" y="3061"/>
                      </a:lnTo>
                    </a:path>
                  </a:pathLst>
                </a:custGeom>
                <a:noFill/>
                <a:ln w="32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48"/>
                <p:cNvSpPr/>
                <p:nvPr/>
              </p:nvSpPr>
              <p:spPr>
                <a:xfrm>
                  <a:off x="6105838" y="3989261"/>
                  <a:ext cx="349344" cy="95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4" h="3062" fill="none" extrusionOk="0">
                      <a:moveTo>
                        <a:pt x="0" y="0"/>
                      </a:moveTo>
                      <a:lnTo>
                        <a:pt x="11214" y="3061"/>
                      </a:lnTo>
                    </a:path>
                  </a:pathLst>
                </a:custGeom>
                <a:noFill/>
                <a:ln w="32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48"/>
                <p:cNvSpPr/>
                <p:nvPr/>
              </p:nvSpPr>
              <p:spPr>
                <a:xfrm>
                  <a:off x="6085776" y="4062812"/>
                  <a:ext cx="349344" cy="95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4" h="3061" fill="none" extrusionOk="0">
                      <a:moveTo>
                        <a:pt x="1" y="0"/>
                      </a:moveTo>
                      <a:lnTo>
                        <a:pt x="11213" y="3061"/>
                      </a:lnTo>
                    </a:path>
                  </a:pathLst>
                </a:custGeom>
                <a:noFill/>
                <a:ln w="32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48"/>
                <p:cNvSpPr/>
                <p:nvPr/>
              </p:nvSpPr>
              <p:spPr>
                <a:xfrm>
                  <a:off x="6329700" y="4229323"/>
                  <a:ext cx="80031" cy="21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701" fill="none" extrusionOk="0">
                      <a:moveTo>
                        <a:pt x="0" y="1"/>
                      </a:moveTo>
                      <a:lnTo>
                        <a:pt x="2568" y="701"/>
                      </a:lnTo>
                    </a:path>
                  </a:pathLst>
                </a:custGeom>
                <a:noFill/>
                <a:ln w="32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48"/>
                <p:cNvSpPr/>
                <p:nvPr/>
              </p:nvSpPr>
              <p:spPr>
                <a:xfrm>
                  <a:off x="6164810" y="3603500"/>
                  <a:ext cx="128971" cy="164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0" h="5284" extrusionOk="0">
                      <a:moveTo>
                        <a:pt x="1225" y="1"/>
                      </a:moveTo>
                      <a:lnTo>
                        <a:pt x="0" y="4488"/>
                      </a:lnTo>
                      <a:lnTo>
                        <a:pt x="2914" y="5283"/>
                      </a:lnTo>
                      <a:lnTo>
                        <a:pt x="4139" y="797"/>
                      </a:lnTo>
                      <a:lnTo>
                        <a:pt x="12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3" name="Google Shape;1523;p48"/>
              <p:cNvGrpSpPr/>
              <p:nvPr/>
            </p:nvGrpSpPr>
            <p:grpSpPr>
              <a:xfrm rot="-251553">
                <a:off x="6798606" y="774741"/>
                <a:ext cx="66485" cy="75486"/>
                <a:chOff x="2423775" y="3226875"/>
                <a:chExt cx="259925" cy="295000"/>
              </a:xfrm>
            </p:grpSpPr>
            <p:sp>
              <p:nvSpPr>
                <p:cNvPr id="1524" name="Google Shape;1524;p48"/>
                <p:cNvSpPr/>
                <p:nvPr/>
              </p:nvSpPr>
              <p:spPr>
                <a:xfrm>
                  <a:off x="2509625" y="3365900"/>
                  <a:ext cx="866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2080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48"/>
                <p:cNvSpPr/>
                <p:nvPr/>
              </p:nvSpPr>
              <p:spPr>
                <a:xfrm>
                  <a:off x="2534825" y="33139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316" y="0"/>
                        <a:pt x="0" y="315"/>
                        <a:pt x="0" y="725"/>
                      </a:cubicBezTo>
                      <a:cubicBezTo>
                        <a:pt x="0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48"/>
                <p:cNvSpPr/>
                <p:nvPr/>
              </p:nvSpPr>
              <p:spPr>
                <a:xfrm>
                  <a:off x="2423775" y="3226875"/>
                  <a:ext cx="2599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00" extrusionOk="0">
                      <a:moveTo>
                        <a:pt x="5167" y="2757"/>
                      </a:moveTo>
                      <a:cubicBezTo>
                        <a:pt x="5923" y="2757"/>
                        <a:pt x="6553" y="3388"/>
                        <a:pt x="6553" y="4144"/>
                      </a:cubicBezTo>
                      <a:cubicBezTo>
                        <a:pt x="6553" y="4490"/>
                        <a:pt x="6396" y="4805"/>
                        <a:pt x="6175" y="5089"/>
                      </a:cubicBezTo>
                      <a:cubicBezTo>
                        <a:pt x="7026" y="5498"/>
                        <a:pt x="7593" y="6317"/>
                        <a:pt x="7593" y="7294"/>
                      </a:cubicBezTo>
                      <a:lnTo>
                        <a:pt x="7593" y="8019"/>
                      </a:lnTo>
                      <a:cubicBezTo>
                        <a:pt x="7593" y="8208"/>
                        <a:pt x="7435" y="8365"/>
                        <a:pt x="7246" y="8365"/>
                      </a:cubicBezTo>
                      <a:lnTo>
                        <a:pt x="3088" y="8365"/>
                      </a:lnTo>
                      <a:cubicBezTo>
                        <a:pt x="2867" y="8365"/>
                        <a:pt x="2710" y="8208"/>
                        <a:pt x="2710" y="8019"/>
                      </a:cubicBezTo>
                      <a:lnTo>
                        <a:pt x="2710" y="7294"/>
                      </a:lnTo>
                      <a:cubicBezTo>
                        <a:pt x="2710" y="6317"/>
                        <a:pt x="3308" y="5498"/>
                        <a:pt x="4127" y="5089"/>
                      </a:cubicBezTo>
                      <a:cubicBezTo>
                        <a:pt x="3907" y="4868"/>
                        <a:pt x="3781" y="4553"/>
                        <a:pt x="3781" y="4144"/>
                      </a:cubicBezTo>
                      <a:cubicBezTo>
                        <a:pt x="3781" y="3388"/>
                        <a:pt x="4411" y="2757"/>
                        <a:pt x="5167" y="2757"/>
                      </a:cubicBezTo>
                      <a:close/>
                      <a:moveTo>
                        <a:pt x="5183" y="1"/>
                      </a:moveTo>
                      <a:cubicBezTo>
                        <a:pt x="5128" y="1"/>
                        <a:pt x="5073" y="17"/>
                        <a:pt x="5010" y="48"/>
                      </a:cubicBezTo>
                      <a:cubicBezTo>
                        <a:pt x="3964" y="646"/>
                        <a:pt x="2946" y="940"/>
                        <a:pt x="1919" y="940"/>
                      </a:cubicBezTo>
                      <a:cubicBezTo>
                        <a:pt x="1430" y="940"/>
                        <a:pt x="939" y="873"/>
                        <a:pt x="441" y="741"/>
                      </a:cubicBezTo>
                      <a:cubicBezTo>
                        <a:pt x="402" y="722"/>
                        <a:pt x="363" y="714"/>
                        <a:pt x="326" y="714"/>
                      </a:cubicBezTo>
                      <a:cubicBezTo>
                        <a:pt x="243" y="714"/>
                        <a:pt x="170" y="751"/>
                        <a:pt x="126" y="773"/>
                      </a:cubicBezTo>
                      <a:cubicBezTo>
                        <a:pt x="32" y="836"/>
                        <a:pt x="0" y="930"/>
                        <a:pt x="0" y="1056"/>
                      </a:cubicBezTo>
                      <a:lnTo>
                        <a:pt x="0" y="5026"/>
                      </a:lnTo>
                      <a:cubicBezTo>
                        <a:pt x="0" y="8145"/>
                        <a:pt x="2080" y="10949"/>
                        <a:pt x="5104" y="11799"/>
                      </a:cubicBezTo>
                      <a:lnTo>
                        <a:pt x="5262" y="11799"/>
                      </a:lnTo>
                      <a:cubicBezTo>
                        <a:pt x="8255" y="10917"/>
                        <a:pt x="10397" y="8145"/>
                        <a:pt x="10397" y="5026"/>
                      </a:cubicBezTo>
                      <a:lnTo>
                        <a:pt x="10397" y="1056"/>
                      </a:lnTo>
                      <a:cubicBezTo>
                        <a:pt x="10397" y="930"/>
                        <a:pt x="10365" y="836"/>
                        <a:pt x="10271" y="773"/>
                      </a:cubicBezTo>
                      <a:cubicBezTo>
                        <a:pt x="10162" y="751"/>
                        <a:pt x="10084" y="714"/>
                        <a:pt x="10014" y="714"/>
                      </a:cubicBezTo>
                      <a:cubicBezTo>
                        <a:pt x="9983" y="714"/>
                        <a:pt x="9954" y="722"/>
                        <a:pt x="9924" y="741"/>
                      </a:cubicBezTo>
                      <a:cubicBezTo>
                        <a:pt x="9414" y="877"/>
                        <a:pt x="8910" y="946"/>
                        <a:pt x="8409" y="946"/>
                      </a:cubicBezTo>
                      <a:cubicBezTo>
                        <a:pt x="7395" y="946"/>
                        <a:pt x="6389" y="660"/>
                        <a:pt x="5356" y="48"/>
                      </a:cubicBezTo>
                      <a:cubicBezTo>
                        <a:pt x="5293" y="17"/>
                        <a:pt x="5238" y="1"/>
                        <a:pt x="51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48"/>
            <p:cNvGrpSpPr/>
            <p:nvPr/>
          </p:nvGrpSpPr>
          <p:grpSpPr>
            <a:xfrm>
              <a:off x="6610481" y="1238250"/>
              <a:ext cx="1818469" cy="3370099"/>
              <a:chOff x="6610481" y="1238250"/>
              <a:chExt cx="1818469" cy="3370099"/>
            </a:xfrm>
          </p:grpSpPr>
          <p:sp>
            <p:nvSpPr>
              <p:cNvPr id="1528" name="Google Shape;1528;p48"/>
              <p:cNvSpPr/>
              <p:nvPr/>
            </p:nvSpPr>
            <p:spPr>
              <a:xfrm flipH="1">
                <a:off x="6610481" y="4375825"/>
                <a:ext cx="595527" cy="218756"/>
              </a:xfrm>
              <a:custGeom>
                <a:avLst/>
                <a:gdLst/>
                <a:ahLst/>
                <a:cxnLst/>
                <a:rect l="l" t="t" r="r" b="b"/>
                <a:pathLst>
                  <a:path w="15226" h="5593" extrusionOk="0">
                    <a:moveTo>
                      <a:pt x="8775" y="1"/>
                    </a:moveTo>
                    <a:lnTo>
                      <a:pt x="408" y="1066"/>
                    </a:lnTo>
                    <a:cubicBezTo>
                      <a:pt x="408" y="1066"/>
                      <a:pt x="1" y="4397"/>
                      <a:pt x="343" y="5166"/>
                    </a:cubicBezTo>
                    <a:cubicBezTo>
                      <a:pt x="470" y="5449"/>
                      <a:pt x="1675" y="5593"/>
                      <a:pt x="3356" y="5593"/>
                    </a:cubicBezTo>
                    <a:cubicBezTo>
                      <a:pt x="6230" y="5593"/>
                      <a:pt x="10496" y="5173"/>
                      <a:pt x="13147" y="4307"/>
                    </a:cubicBezTo>
                    <a:cubicBezTo>
                      <a:pt x="15226" y="3705"/>
                      <a:pt x="11637" y="1017"/>
                      <a:pt x="8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8"/>
              <p:cNvSpPr/>
              <p:nvPr/>
            </p:nvSpPr>
            <p:spPr>
              <a:xfrm flipH="1">
                <a:off x="7834479" y="4405590"/>
                <a:ext cx="594471" cy="202759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5184" extrusionOk="0">
                    <a:moveTo>
                      <a:pt x="9241" y="1"/>
                    </a:moveTo>
                    <a:lnTo>
                      <a:pt x="805" y="51"/>
                    </a:lnTo>
                    <a:cubicBezTo>
                      <a:pt x="805" y="51"/>
                      <a:pt x="1" y="3310"/>
                      <a:pt x="248" y="4113"/>
                    </a:cubicBezTo>
                    <a:cubicBezTo>
                      <a:pt x="418" y="4663"/>
                      <a:pt x="4322" y="5183"/>
                      <a:pt x="8160" y="5183"/>
                    </a:cubicBezTo>
                    <a:cubicBezTo>
                      <a:pt x="9933" y="5183"/>
                      <a:pt x="11692" y="5072"/>
                      <a:pt x="13062" y="4802"/>
                    </a:cubicBezTo>
                    <a:cubicBezTo>
                      <a:pt x="15198" y="4454"/>
                      <a:pt x="11959" y="1352"/>
                      <a:pt x="9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8"/>
              <p:cNvSpPr/>
              <p:nvPr/>
            </p:nvSpPr>
            <p:spPr>
              <a:xfrm flipH="1">
                <a:off x="7575275" y="1317922"/>
                <a:ext cx="222980" cy="342156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8748" extrusionOk="0">
                    <a:moveTo>
                      <a:pt x="5305" y="7035"/>
                    </a:moveTo>
                    <a:lnTo>
                      <a:pt x="5114" y="7097"/>
                    </a:lnTo>
                    <a:lnTo>
                      <a:pt x="5114" y="7097"/>
                    </a:lnTo>
                    <a:cubicBezTo>
                      <a:pt x="5173" y="7086"/>
                      <a:pt x="5237" y="7065"/>
                      <a:pt x="5305" y="7035"/>
                    </a:cubicBezTo>
                    <a:close/>
                    <a:moveTo>
                      <a:pt x="4150" y="0"/>
                    </a:moveTo>
                    <a:cubicBezTo>
                      <a:pt x="3849" y="0"/>
                      <a:pt x="3519" y="101"/>
                      <a:pt x="3178" y="323"/>
                    </a:cubicBezTo>
                    <a:cubicBezTo>
                      <a:pt x="1763" y="1298"/>
                      <a:pt x="1434" y="2422"/>
                      <a:pt x="1873" y="3948"/>
                    </a:cubicBezTo>
                    <a:cubicBezTo>
                      <a:pt x="2251" y="5487"/>
                      <a:pt x="1297" y="7797"/>
                      <a:pt x="1" y="8748"/>
                    </a:cubicBezTo>
                    <a:lnTo>
                      <a:pt x="5114" y="7097"/>
                    </a:lnTo>
                    <a:lnTo>
                      <a:pt x="5114" y="7097"/>
                    </a:lnTo>
                    <a:cubicBezTo>
                      <a:pt x="5075" y="7104"/>
                      <a:pt x="5039" y="7107"/>
                      <a:pt x="5004" y="7107"/>
                    </a:cubicBezTo>
                    <a:cubicBezTo>
                      <a:pt x="4266" y="7107"/>
                      <a:pt x="4212" y="5589"/>
                      <a:pt x="4232" y="5142"/>
                    </a:cubicBezTo>
                    <a:cubicBezTo>
                      <a:pt x="5640" y="5038"/>
                      <a:pt x="5700" y="2912"/>
                      <a:pt x="5658" y="1802"/>
                    </a:cubicBezTo>
                    <a:cubicBezTo>
                      <a:pt x="5573" y="731"/>
                      <a:pt x="4963" y="0"/>
                      <a:pt x="4150" y="0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48"/>
              <p:cNvSpPr/>
              <p:nvPr/>
            </p:nvSpPr>
            <p:spPr>
              <a:xfrm flipH="1">
                <a:off x="7418554" y="1585100"/>
                <a:ext cx="707780" cy="103401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26437" extrusionOk="0">
                    <a:moveTo>
                      <a:pt x="12634" y="0"/>
                    </a:moveTo>
                    <a:cubicBezTo>
                      <a:pt x="11503" y="0"/>
                      <a:pt x="10146" y="544"/>
                      <a:pt x="8525" y="1821"/>
                    </a:cubicBezTo>
                    <a:cubicBezTo>
                      <a:pt x="4919" y="4664"/>
                      <a:pt x="0" y="16025"/>
                      <a:pt x="365" y="24245"/>
                    </a:cubicBezTo>
                    <a:lnTo>
                      <a:pt x="7489" y="26072"/>
                    </a:lnTo>
                    <a:cubicBezTo>
                      <a:pt x="10046" y="26072"/>
                      <a:pt x="12421" y="26437"/>
                      <a:pt x="14978" y="26437"/>
                    </a:cubicBezTo>
                    <a:cubicBezTo>
                      <a:pt x="16987" y="23149"/>
                      <a:pt x="17442" y="18016"/>
                      <a:pt x="17719" y="14213"/>
                    </a:cubicBezTo>
                    <a:cubicBezTo>
                      <a:pt x="18095" y="9060"/>
                      <a:pt x="17250" y="0"/>
                      <a:pt x="126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48"/>
              <p:cNvSpPr/>
              <p:nvPr/>
            </p:nvSpPr>
            <p:spPr>
              <a:xfrm flipH="1">
                <a:off x="6628524" y="2360625"/>
                <a:ext cx="1799058" cy="2104722"/>
              </a:xfrm>
              <a:custGeom>
                <a:avLst/>
                <a:gdLst/>
                <a:ahLst/>
                <a:cxnLst/>
                <a:rect l="l" t="t" r="r" b="b"/>
                <a:pathLst>
                  <a:path w="45997" h="53812" extrusionOk="0">
                    <a:moveTo>
                      <a:pt x="8351" y="1"/>
                    </a:moveTo>
                    <a:cubicBezTo>
                      <a:pt x="6271" y="5448"/>
                      <a:pt x="135" y="52418"/>
                      <a:pt x="168" y="52418"/>
                    </a:cubicBezTo>
                    <a:cubicBezTo>
                      <a:pt x="169" y="52418"/>
                      <a:pt x="170" y="52413"/>
                      <a:pt x="171" y="52404"/>
                    </a:cubicBezTo>
                    <a:lnTo>
                      <a:pt x="171" y="52404"/>
                    </a:lnTo>
                    <a:cubicBezTo>
                      <a:pt x="1" y="53435"/>
                      <a:pt x="3387" y="53811"/>
                      <a:pt x="7097" y="53811"/>
                    </a:cubicBezTo>
                    <a:cubicBezTo>
                      <a:pt x="11399" y="53811"/>
                      <a:pt x="16137" y="53306"/>
                      <a:pt x="16270" y="52731"/>
                    </a:cubicBezTo>
                    <a:cubicBezTo>
                      <a:pt x="16517" y="51659"/>
                      <a:pt x="16152" y="31591"/>
                      <a:pt x="16400" y="29847"/>
                    </a:cubicBezTo>
                    <a:cubicBezTo>
                      <a:pt x="16538" y="28875"/>
                      <a:pt x="17676" y="22123"/>
                      <a:pt x="18742" y="17084"/>
                    </a:cubicBezTo>
                    <a:lnTo>
                      <a:pt x="18742" y="17083"/>
                    </a:lnTo>
                    <a:cubicBezTo>
                      <a:pt x="22952" y="20019"/>
                      <a:pt x="29132" y="23158"/>
                      <a:pt x="30655" y="26483"/>
                    </a:cubicBezTo>
                    <a:cubicBezTo>
                      <a:pt x="32179" y="29807"/>
                      <a:pt x="30686" y="49774"/>
                      <a:pt x="30686" y="51816"/>
                    </a:cubicBezTo>
                    <a:cubicBezTo>
                      <a:pt x="30686" y="52508"/>
                      <a:pt x="32465" y="52824"/>
                      <a:pt x="34799" y="52824"/>
                    </a:cubicBezTo>
                    <a:cubicBezTo>
                      <a:pt x="39346" y="52824"/>
                      <a:pt x="45997" y="51625"/>
                      <a:pt x="45669" y="49680"/>
                    </a:cubicBezTo>
                    <a:cubicBezTo>
                      <a:pt x="45174" y="46739"/>
                      <a:pt x="44874" y="28955"/>
                      <a:pt x="41905" y="21891"/>
                    </a:cubicBezTo>
                    <a:cubicBezTo>
                      <a:pt x="39040" y="15074"/>
                      <a:pt x="25320" y="3719"/>
                      <a:pt x="23927" y="3719"/>
                    </a:cubicBezTo>
                    <a:cubicBezTo>
                      <a:pt x="23877" y="3719"/>
                      <a:pt x="23843" y="3734"/>
                      <a:pt x="23826" y="3764"/>
                    </a:cubicBezTo>
                    <a:cubicBezTo>
                      <a:pt x="23826" y="3764"/>
                      <a:pt x="9939" y="3683"/>
                      <a:pt x="8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48"/>
              <p:cNvSpPr/>
              <p:nvPr/>
            </p:nvSpPr>
            <p:spPr>
              <a:xfrm flipH="1">
                <a:off x="6646269" y="4207328"/>
                <a:ext cx="580977" cy="114326"/>
              </a:xfrm>
              <a:custGeom>
                <a:avLst/>
                <a:gdLst/>
                <a:ahLst/>
                <a:cxnLst/>
                <a:rect l="l" t="t" r="r" b="b"/>
                <a:pathLst>
                  <a:path w="14854" h="2923" fill="none" extrusionOk="0">
                    <a:moveTo>
                      <a:pt x="0" y="1458"/>
                    </a:moveTo>
                    <a:cubicBezTo>
                      <a:pt x="48" y="2923"/>
                      <a:pt x="14854" y="1633"/>
                      <a:pt x="14715" y="1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1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48"/>
              <p:cNvSpPr/>
              <p:nvPr/>
            </p:nvSpPr>
            <p:spPr>
              <a:xfrm flipH="1">
                <a:off x="7785432" y="4261499"/>
                <a:ext cx="625800" cy="67782"/>
              </a:xfrm>
              <a:custGeom>
                <a:avLst/>
                <a:gdLst/>
                <a:ahLst/>
                <a:cxnLst/>
                <a:rect l="l" t="t" r="r" b="b"/>
                <a:pathLst>
                  <a:path w="16000" h="1733" fill="none" extrusionOk="0">
                    <a:moveTo>
                      <a:pt x="216" y="1"/>
                    </a:moveTo>
                    <a:cubicBezTo>
                      <a:pt x="1" y="1733"/>
                      <a:pt x="15999" y="1432"/>
                      <a:pt x="15999" y="1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1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48"/>
              <p:cNvSpPr/>
              <p:nvPr/>
            </p:nvSpPr>
            <p:spPr>
              <a:xfrm flipH="1">
                <a:off x="7530959" y="2549305"/>
                <a:ext cx="159579" cy="253801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489" fill="none" extrusionOk="0">
                    <a:moveTo>
                      <a:pt x="4080" y="6488"/>
                    </a:moveTo>
                    <a:cubicBezTo>
                      <a:pt x="4080" y="6488"/>
                      <a:pt x="1" y="3969"/>
                      <a:pt x="730" y="1"/>
                    </a:cubicBezTo>
                  </a:path>
                </a:pathLst>
              </a:custGeom>
              <a:noFill/>
              <a:ln w="175" cap="flat" cmpd="sng">
                <a:solidFill>
                  <a:srgbClr val="FEFBE6"/>
                </a:solidFill>
                <a:prstDash val="solid"/>
                <a:miter lim="11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8"/>
              <p:cNvSpPr/>
              <p:nvPr/>
            </p:nvSpPr>
            <p:spPr>
              <a:xfrm flipH="1">
                <a:off x="7570623" y="1238250"/>
                <a:ext cx="475295" cy="370434"/>
              </a:xfrm>
              <a:custGeom>
                <a:avLst/>
                <a:gdLst/>
                <a:ahLst/>
                <a:cxnLst/>
                <a:rect l="l" t="t" r="r" b="b"/>
                <a:pathLst>
                  <a:path w="12152" h="9471" extrusionOk="0">
                    <a:moveTo>
                      <a:pt x="9599" y="1"/>
                    </a:moveTo>
                    <a:cubicBezTo>
                      <a:pt x="8710" y="1"/>
                      <a:pt x="7832" y="458"/>
                      <a:pt x="7437" y="1410"/>
                    </a:cubicBezTo>
                    <a:cubicBezTo>
                      <a:pt x="7275" y="1143"/>
                      <a:pt x="6530" y="742"/>
                      <a:pt x="5648" y="742"/>
                    </a:cubicBezTo>
                    <a:cubicBezTo>
                      <a:pt x="5010" y="742"/>
                      <a:pt x="4300" y="952"/>
                      <a:pt x="3688" y="1574"/>
                    </a:cubicBezTo>
                    <a:cubicBezTo>
                      <a:pt x="2914" y="2362"/>
                      <a:pt x="2955" y="3887"/>
                      <a:pt x="3529" y="4848"/>
                    </a:cubicBezTo>
                    <a:cubicBezTo>
                      <a:pt x="3281" y="4784"/>
                      <a:pt x="3026" y="4753"/>
                      <a:pt x="2773" y="4753"/>
                    </a:cubicBezTo>
                    <a:cubicBezTo>
                      <a:pt x="1811" y="4753"/>
                      <a:pt x="889" y="5211"/>
                      <a:pt x="587" y="6110"/>
                    </a:cubicBezTo>
                    <a:cubicBezTo>
                      <a:pt x="1" y="7857"/>
                      <a:pt x="1973" y="9470"/>
                      <a:pt x="3948" y="9470"/>
                    </a:cubicBezTo>
                    <a:cubicBezTo>
                      <a:pt x="4073" y="9470"/>
                      <a:pt x="4199" y="9464"/>
                      <a:pt x="4323" y="9450"/>
                    </a:cubicBezTo>
                    <a:cubicBezTo>
                      <a:pt x="5627" y="9311"/>
                      <a:pt x="6891" y="8788"/>
                      <a:pt x="7781" y="7931"/>
                    </a:cubicBezTo>
                    <a:cubicBezTo>
                      <a:pt x="8550" y="7213"/>
                      <a:pt x="9291" y="6536"/>
                      <a:pt x="9853" y="5638"/>
                    </a:cubicBezTo>
                    <a:lnTo>
                      <a:pt x="9853" y="5638"/>
                    </a:lnTo>
                    <a:cubicBezTo>
                      <a:pt x="9778" y="5677"/>
                      <a:pt x="9706" y="5694"/>
                      <a:pt x="9638" y="5694"/>
                    </a:cubicBezTo>
                    <a:cubicBezTo>
                      <a:pt x="9298" y="5694"/>
                      <a:pt x="9064" y="5261"/>
                      <a:pt x="9113" y="4923"/>
                    </a:cubicBezTo>
                    <a:cubicBezTo>
                      <a:pt x="9136" y="4761"/>
                      <a:pt x="9219" y="4664"/>
                      <a:pt x="9337" y="4664"/>
                    </a:cubicBezTo>
                    <a:cubicBezTo>
                      <a:pt x="9460" y="4664"/>
                      <a:pt x="9622" y="4772"/>
                      <a:pt x="9792" y="5026"/>
                    </a:cubicBezTo>
                    <a:cubicBezTo>
                      <a:pt x="9449" y="3969"/>
                      <a:pt x="10471" y="3037"/>
                      <a:pt x="11234" y="3037"/>
                    </a:cubicBezTo>
                    <a:cubicBezTo>
                      <a:pt x="11555" y="3037"/>
                      <a:pt x="11830" y="3202"/>
                      <a:pt x="11938" y="3591"/>
                    </a:cubicBezTo>
                    <a:cubicBezTo>
                      <a:pt x="12084" y="3086"/>
                      <a:pt x="12152" y="2605"/>
                      <a:pt x="12065" y="2072"/>
                    </a:cubicBezTo>
                    <a:cubicBezTo>
                      <a:pt x="11841" y="716"/>
                      <a:pt x="10711" y="1"/>
                      <a:pt x="9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48"/>
              <p:cNvSpPr/>
              <p:nvPr/>
            </p:nvSpPr>
            <p:spPr>
              <a:xfrm flipH="1">
                <a:off x="7111121" y="1287649"/>
                <a:ext cx="134899" cy="1133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899" extrusionOk="0">
                    <a:moveTo>
                      <a:pt x="1927" y="0"/>
                    </a:moveTo>
                    <a:cubicBezTo>
                      <a:pt x="1733" y="0"/>
                      <a:pt x="1542" y="18"/>
                      <a:pt x="1369" y="53"/>
                    </a:cubicBezTo>
                    <a:cubicBezTo>
                      <a:pt x="56" y="436"/>
                      <a:pt x="1" y="1147"/>
                      <a:pt x="274" y="2241"/>
                    </a:cubicBezTo>
                    <a:cubicBezTo>
                      <a:pt x="384" y="2515"/>
                      <a:pt x="603" y="2625"/>
                      <a:pt x="384" y="2899"/>
                    </a:cubicBezTo>
                    <a:lnTo>
                      <a:pt x="2956" y="2844"/>
                    </a:lnTo>
                    <a:cubicBezTo>
                      <a:pt x="3449" y="2023"/>
                      <a:pt x="1971" y="764"/>
                      <a:pt x="3120" y="271"/>
                    </a:cubicBezTo>
                    <a:cubicBezTo>
                      <a:pt x="2784" y="84"/>
                      <a:pt x="2346" y="0"/>
                      <a:pt x="1927" y="0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48"/>
              <p:cNvSpPr/>
              <p:nvPr/>
            </p:nvSpPr>
            <p:spPr>
              <a:xfrm flipH="1">
                <a:off x="6970947" y="1361963"/>
                <a:ext cx="793045" cy="838455"/>
              </a:xfrm>
              <a:custGeom>
                <a:avLst/>
                <a:gdLst/>
                <a:ahLst/>
                <a:cxnLst/>
                <a:rect l="l" t="t" r="r" b="b"/>
                <a:pathLst>
                  <a:path w="20276" h="21437" extrusionOk="0">
                    <a:moveTo>
                      <a:pt x="15385" y="0"/>
                    </a:moveTo>
                    <a:cubicBezTo>
                      <a:pt x="14261" y="0"/>
                      <a:pt x="13084" y="680"/>
                      <a:pt x="13315" y="2065"/>
                    </a:cubicBezTo>
                    <a:cubicBezTo>
                      <a:pt x="13609" y="3972"/>
                      <a:pt x="15872" y="14894"/>
                      <a:pt x="11165" y="16404"/>
                    </a:cubicBezTo>
                    <a:cubicBezTo>
                      <a:pt x="10716" y="16548"/>
                      <a:pt x="10294" y="16615"/>
                      <a:pt x="9897" y="16615"/>
                    </a:cubicBezTo>
                    <a:cubicBezTo>
                      <a:pt x="6432" y="16615"/>
                      <a:pt x="4828" y="11524"/>
                      <a:pt x="4239" y="7622"/>
                    </a:cubicBezTo>
                    <a:lnTo>
                      <a:pt x="0" y="13203"/>
                    </a:lnTo>
                    <a:cubicBezTo>
                      <a:pt x="1489" y="18062"/>
                      <a:pt x="4783" y="21436"/>
                      <a:pt x="9998" y="21436"/>
                    </a:cubicBezTo>
                    <a:cubicBezTo>
                      <a:pt x="10246" y="21436"/>
                      <a:pt x="10498" y="21429"/>
                      <a:pt x="10754" y="21413"/>
                    </a:cubicBezTo>
                    <a:cubicBezTo>
                      <a:pt x="20276" y="20840"/>
                      <a:pt x="18286" y="8107"/>
                      <a:pt x="17224" y="1218"/>
                    </a:cubicBezTo>
                    <a:cubicBezTo>
                      <a:pt x="17099" y="410"/>
                      <a:pt x="16258" y="0"/>
                      <a:pt x="153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8"/>
              <p:cNvSpPr/>
              <p:nvPr/>
            </p:nvSpPr>
            <p:spPr>
              <a:xfrm rot="-7103942">
                <a:off x="7316174" y="2603262"/>
                <a:ext cx="127001" cy="195158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4965" extrusionOk="0">
                    <a:moveTo>
                      <a:pt x="1553" y="1"/>
                    </a:moveTo>
                    <a:cubicBezTo>
                      <a:pt x="1542" y="1"/>
                      <a:pt x="1531" y="2"/>
                      <a:pt x="1519" y="3"/>
                    </a:cubicBezTo>
                    <a:cubicBezTo>
                      <a:pt x="815" y="58"/>
                      <a:pt x="380" y="1548"/>
                      <a:pt x="272" y="2090"/>
                    </a:cubicBezTo>
                    <a:cubicBezTo>
                      <a:pt x="1" y="3228"/>
                      <a:pt x="191" y="3988"/>
                      <a:pt x="815" y="4964"/>
                    </a:cubicBezTo>
                    <a:lnTo>
                      <a:pt x="2251" y="4476"/>
                    </a:lnTo>
                    <a:cubicBezTo>
                      <a:pt x="1981" y="4150"/>
                      <a:pt x="1736" y="3717"/>
                      <a:pt x="1654" y="3310"/>
                    </a:cubicBezTo>
                    <a:cubicBezTo>
                      <a:pt x="1519" y="2524"/>
                      <a:pt x="2386" y="2064"/>
                      <a:pt x="2197" y="1304"/>
                    </a:cubicBezTo>
                    <a:cubicBezTo>
                      <a:pt x="2145" y="961"/>
                      <a:pt x="1963" y="1"/>
                      <a:pt x="1553" y="1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8"/>
              <p:cNvSpPr/>
              <p:nvPr/>
            </p:nvSpPr>
            <p:spPr>
              <a:xfrm rot="-6299925" flipH="1">
                <a:off x="7195550" y="1817915"/>
                <a:ext cx="982429" cy="854366"/>
              </a:xfrm>
              <a:custGeom>
                <a:avLst/>
                <a:gdLst/>
                <a:ahLst/>
                <a:cxnLst/>
                <a:rect l="l" t="t" r="r" b="b"/>
                <a:pathLst>
                  <a:path w="22128" h="22107" extrusionOk="0">
                    <a:moveTo>
                      <a:pt x="19353" y="0"/>
                    </a:moveTo>
                    <a:cubicBezTo>
                      <a:pt x="18453" y="0"/>
                      <a:pt x="17553" y="614"/>
                      <a:pt x="17553" y="1602"/>
                    </a:cubicBezTo>
                    <a:cubicBezTo>
                      <a:pt x="17553" y="8496"/>
                      <a:pt x="16564" y="13094"/>
                      <a:pt x="11171" y="16543"/>
                    </a:cubicBezTo>
                    <a:cubicBezTo>
                      <a:pt x="10275" y="17116"/>
                      <a:pt x="9164" y="17417"/>
                      <a:pt x="7975" y="17417"/>
                    </a:cubicBezTo>
                    <a:cubicBezTo>
                      <a:pt x="5663" y="17417"/>
                      <a:pt x="3055" y="16278"/>
                      <a:pt x="1157" y="13780"/>
                    </a:cubicBezTo>
                    <a:lnTo>
                      <a:pt x="1" y="18277"/>
                    </a:lnTo>
                    <a:cubicBezTo>
                      <a:pt x="1516" y="20859"/>
                      <a:pt x="4499" y="22107"/>
                      <a:pt x="7514" y="22107"/>
                    </a:cubicBezTo>
                    <a:cubicBezTo>
                      <a:pt x="8908" y="22107"/>
                      <a:pt x="10309" y="21840"/>
                      <a:pt x="11575" y="21315"/>
                    </a:cubicBezTo>
                    <a:cubicBezTo>
                      <a:pt x="19223" y="18140"/>
                      <a:pt x="22128" y="9388"/>
                      <a:pt x="21124" y="1669"/>
                    </a:cubicBezTo>
                    <a:cubicBezTo>
                      <a:pt x="20972" y="498"/>
                      <a:pt x="20163" y="0"/>
                      <a:pt x="193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1" name="Google Shape;1541;p48"/>
          <p:cNvGrpSpPr/>
          <p:nvPr/>
        </p:nvGrpSpPr>
        <p:grpSpPr>
          <a:xfrm>
            <a:off x="714778" y="535081"/>
            <a:ext cx="1511923" cy="4178148"/>
            <a:chOff x="638576" y="535074"/>
            <a:chExt cx="1526733" cy="4219073"/>
          </a:xfrm>
        </p:grpSpPr>
        <p:grpSp>
          <p:nvGrpSpPr>
            <p:cNvPr id="1542" name="Google Shape;1542;p48"/>
            <p:cNvGrpSpPr/>
            <p:nvPr/>
          </p:nvGrpSpPr>
          <p:grpSpPr>
            <a:xfrm>
              <a:off x="638576" y="1266958"/>
              <a:ext cx="1488419" cy="3487189"/>
              <a:chOff x="638576" y="1266958"/>
              <a:chExt cx="1488419" cy="3487189"/>
            </a:xfrm>
          </p:grpSpPr>
          <p:sp>
            <p:nvSpPr>
              <p:cNvPr id="1543" name="Google Shape;1543;p48"/>
              <p:cNvSpPr/>
              <p:nvPr/>
            </p:nvSpPr>
            <p:spPr>
              <a:xfrm rot="2215239">
                <a:off x="1265874" y="4401586"/>
                <a:ext cx="567260" cy="202475"/>
              </a:xfrm>
              <a:custGeom>
                <a:avLst/>
                <a:gdLst/>
                <a:ahLst/>
                <a:cxnLst/>
                <a:rect l="l" t="t" r="r" b="b"/>
                <a:pathLst>
                  <a:path w="15226" h="5593" extrusionOk="0">
                    <a:moveTo>
                      <a:pt x="8775" y="1"/>
                    </a:moveTo>
                    <a:lnTo>
                      <a:pt x="408" y="1066"/>
                    </a:lnTo>
                    <a:cubicBezTo>
                      <a:pt x="408" y="1066"/>
                      <a:pt x="1" y="4397"/>
                      <a:pt x="343" y="5166"/>
                    </a:cubicBezTo>
                    <a:cubicBezTo>
                      <a:pt x="470" y="5449"/>
                      <a:pt x="1675" y="5593"/>
                      <a:pt x="3356" y="5593"/>
                    </a:cubicBezTo>
                    <a:cubicBezTo>
                      <a:pt x="6230" y="5593"/>
                      <a:pt x="10496" y="5173"/>
                      <a:pt x="13147" y="4307"/>
                    </a:cubicBezTo>
                    <a:cubicBezTo>
                      <a:pt x="15226" y="3705"/>
                      <a:pt x="11637" y="1017"/>
                      <a:pt x="8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8"/>
              <p:cNvSpPr/>
              <p:nvPr/>
            </p:nvSpPr>
            <p:spPr>
              <a:xfrm rot="448537">
                <a:off x="858009" y="4388805"/>
                <a:ext cx="646587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5226" h="5593" extrusionOk="0">
                    <a:moveTo>
                      <a:pt x="8775" y="1"/>
                    </a:moveTo>
                    <a:lnTo>
                      <a:pt x="408" y="1066"/>
                    </a:lnTo>
                    <a:cubicBezTo>
                      <a:pt x="408" y="1066"/>
                      <a:pt x="1" y="4397"/>
                      <a:pt x="343" y="5166"/>
                    </a:cubicBezTo>
                    <a:cubicBezTo>
                      <a:pt x="470" y="5449"/>
                      <a:pt x="1675" y="5593"/>
                      <a:pt x="3356" y="5593"/>
                    </a:cubicBezTo>
                    <a:cubicBezTo>
                      <a:pt x="6230" y="5593"/>
                      <a:pt x="10496" y="5173"/>
                      <a:pt x="13147" y="4307"/>
                    </a:cubicBezTo>
                    <a:cubicBezTo>
                      <a:pt x="15226" y="3705"/>
                      <a:pt x="11637" y="1017"/>
                      <a:pt x="8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8"/>
              <p:cNvSpPr/>
              <p:nvPr/>
            </p:nvSpPr>
            <p:spPr>
              <a:xfrm>
                <a:off x="863658" y="2606097"/>
                <a:ext cx="543780" cy="1874632"/>
              </a:xfrm>
              <a:custGeom>
                <a:avLst/>
                <a:gdLst/>
                <a:ahLst/>
                <a:cxnLst/>
                <a:rect l="l" t="t" r="r" b="b"/>
                <a:pathLst>
                  <a:path w="13389" h="46154" extrusionOk="0">
                    <a:moveTo>
                      <a:pt x="725" y="1"/>
                    </a:moveTo>
                    <a:cubicBezTo>
                      <a:pt x="725" y="1"/>
                      <a:pt x="2252" y="20741"/>
                      <a:pt x="1904" y="23413"/>
                    </a:cubicBezTo>
                    <a:cubicBezTo>
                      <a:pt x="1557" y="26087"/>
                      <a:pt x="130" y="41721"/>
                      <a:pt x="70" y="43312"/>
                    </a:cubicBezTo>
                    <a:cubicBezTo>
                      <a:pt x="1" y="45142"/>
                      <a:pt x="2954" y="46154"/>
                      <a:pt x="5763" y="46154"/>
                    </a:cubicBezTo>
                    <a:cubicBezTo>
                      <a:pt x="8282" y="46154"/>
                      <a:pt x="10684" y="45340"/>
                      <a:pt x="10684" y="43574"/>
                    </a:cubicBezTo>
                    <a:cubicBezTo>
                      <a:pt x="10684" y="41866"/>
                      <a:pt x="9490" y="26950"/>
                      <a:pt x="9898" y="24506"/>
                    </a:cubicBezTo>
                    <a:cubicBezTo>
                      <a:pt x="10305" y="22062"/>
                      <a:pt x="13389" y="1313"/>
                      <a:pt x="13389" y="1313"/>
                    </a:cubicBezTo>
                    <a:lnTo>
                      <a:pt x="7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8"/>
              <p:cNvSpPr/>
              <p:nvPr/>
            </p:nvSpPr>
            <p:spPr>
              <a:xfrm>
                <a:off x="829218" y="1571991"/>
                <a:ext cx="748799" cy="1034147"/>
              </a:xfrm>
              <a:custGeom>
                <a:avLst/>
                <a:gdLst/>
                <a:ahLst/>
                <a:cxnLst/>
                <a:rect l="l" t="t" r="r" b="b"/>
                <a:pathLst>
                  <a:path w="18437" h="25461" extrusionOk="0">
                    <a:moveTo>
                      <a:pt x="9243" y="1"/>
                    </a:moveTo>
                    <a:cubicBezTo>
                      <a:pt x="5542" y="1"/>
                      <a:pt x="2480" y="3657"/>
                      <a:pt x="1573" y="7208"/>
                    </a:cubicBezTo>
                    <a:cubicBezTo>
                      <a:pt x="0" y="13364"/>
                      <a:pt x="2360" y="18209"/>
                      <a:pt x="1573" y="25461"/>
                    </a:cubicBezTo>
                    <a:lnTo>
                      <a:pt x="14237" y="22965"/>
                    </a:lnTo>
                    <a:cubicBezTo>
                      <a:pt x="15647" y="17676"/>
                      <a:pt x="18436" y="5080"/>
                      <a:pt x="12712" y="1094"/>
                    </a:cubicBezTo>
                    <a:cubicBezTo>
                      <a:pt x="11526" y="331"/>
                      <a:pt x="10355" y="1"/>
                      <a:pt x="9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8"/>
              <p:cNvSpPr/>
              <p:nvPr/>
            </p:nvSpPr>
            <p:spPr>
              <a:xfrm>
                <a:off x="893100" y="2435025"/>
                <a:ext cx="1217766" cy="2089057"/>
              </a:xfrm>
              <a:custGeom>
                <a:avLst/>
                <a:gdLst/>
                <a:ahLst/>
                <a:cxnLst/>
                <a:rect l="l" t="t" r="r" b="b"/>
                <a:pathLst>
                  <a:path w="29985" h="52724" extrusionOk="0">
                    <a:moveTo>
                      <a:pt x="12164" y="0"/>
                    </a:moveTo>
                    <a:cubicBezTo>
                      <a:pt x="11412" y="0"/>
                      <a:pt x="10052" y="136"/>
                      <a:pt x="7622" y="679"/>
                    </a:cubicBezTo>
                    <a:cubicBezTo>
                      <a:pt x="2731" y="1771"/>
                      <a:pt x="0" y="4213"/>
                      <a:pt x="0" y="4213"/>
                    </a:cubicBezTo>
                    <a:cubicBezTo>
                      <a:pt x="182" y="4914"/>
                      <a:pt x="0" y="9277"/>
                      <a:pt x="4739" y="12648"/>
                    </a:cubicBezTo>
                    <a:cubicBezTo>
                      <a:pt x="11716" y="17611"/>
                      <a:pt x="19933" y="25315"/>
                      <a:pt x="19933" y="26620"/>
                    </a:cubicBezTo>
                    <a:cubicBezTo>
                      <a:pt x="19933" y="28584"/>
                      <a:pt x="12269" y="43533"/>
                      <a:pt x="11403" y="45564"/>
                    </a:cubicBezTo>
                    <a:cubicBezTo>
                      <a:pt x="10635" y="47366"/>
                      <a:pt x="17873" y="52723"/>
                      <a:pt x="20086" y="52723"/>
                    </a:cubicBezTo>
                    <a:cubicBezTo>
                      <a:pt x="20368" y="52723"/>
                      <a:pt x="20569" y="52636"/>
                      <a:pt x="20661" y="52444"/>
                    </a:cubicBezTo>
                    <a:cubicBezTo>
                      <a:pt x="21472" y="50740"/>
                      <a:pt x="29985" y="28327"/>
                      <a:pt x="29227" y="26141"/>
                    </a:cubicBezTo>
                    <a:cubicBezTo>
                      <a:pt x="28469" y="23954"/>
                      <a:pt x="13066" y="140"/>
                      <a:pt x="13066" y="140"/>
                    </a:cubicBezTo>
                    <a:cubicBezTo>
                      <a:pt x="13066" y="140"/>
                      <a:pt x="12926" y="0"/>
                      <a:pt x="12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8"/>
              <p:cNvSpPr/>
              <p:nvPr/>
            </p:nvSpPr>
            <p:spPr>
              <a:xfrm>
                <a:off x="1958691" y="1491732"/>
                <a:ext cx="51458" cy="39967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984" extrusionOk="0">
                    <a:moveTo>
                      <a:pt x="811" y="1"/>
                    </a:moveTo>
                    <a:cubicBezTo>
                      <a:pt x="722" y="1"/>
                      <a:pt x="636" y="15"/>
                      <a:pt x="566" y="50"/>
                    </a:cubicBezTo>
                    <a:cubicBezTo>
                      <a:pt x="0" y="350"/>
                      <a:pt x="500" y="750"/>
                      <a:pt x="800" y="983"/>
                    </a:cubicBezTo>
                    <a:lnTo>
                      <a:pt x="1266" y="117"/>
                    </a:lnTo>
                    <a:cubicBezTo>
                      <a:pt x="1158" y="52"/>
                      <a:pt x="979" y="1"/>
                      <a:pt x="811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8"/>
              <p:cNvSpPr/>
              <p:nvPr/>
            </p:nvSpPr>
            <p:spPr>
              <a:xfrm>
                <a:off x="1971200" y="1396038"/>
                <a:ext cx="56169" cy="21616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5322" fill="none" extrusionOk="0">
                    <a:moveTo>
                      <a:pt x="1" y="5322"/>
                    </a:moveTo>
                    <a:lnTo>
                      <a:pt x="1383" y="0"/>
                    </a:lnTo>
                  </a:path>
                </a:pathLst>
              </a:custGeom>
              <a:noFill/>
              <a:ln w="1670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8"/>
              <p:cNvSpPr/>
              <p:nvPr/>
            </p:nvSpPr>
            <p:spPr>
              <a:xfrm>
                <a:off x="1968113" y="1490919"/>
                <a:ext cx="119202" cy="247885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6103" extrusionOk="0">
                    <a:moveTo>
                      <a:pt x="1026" y="1"/>
                    </a:moveTo>
                    <a:cubicBezTo>
                      <a:pt x="523" y="1"/>
                      <a:pt x="299" y="1181"/>
                      <a:pt x="235" y="1604"/>
                    </a:cubicBezTo>
                    <a:cubicBezTo>
                      <a:pt x="1" y="2536"/>
                      <a:pt x="1067" y="3103"/>
                      <a:pt x="901" y="4070"/>
                    </a:cubicBezTo>
                    <a:cubicBezTo>
                      <a:pt x="802" y="4569"/>
                      <a:pt x="502" y="5103"/>
                      <a:pt x="168" y="5503"/>
                    </a:cubicBezTo>
                    <a:lnTo>
                      <a:pt x="1935" y="6102"/>
                    </a:lnTo>
                    <a:cubicBezTo>
                      <a:pt x="2701" y="4903"/>
                      <a:pt x="2935" y="3969"/>
                      <a:pt x="2601" y="2569"/>
                    </a:cubicBezTo>
                    <a:cubicBezTo>
                      <a:pt x="2468" y="1903"/>
                      <a:pt x="1935" y="70"/>
                      <a:pt x="1067" y="3"/>
                    </a:cubicBezTo>
                    <a:cubicBezTo>
                      <a:pt x="1053" y="2"/>
                      <a:pt x="1040" y="1"/>
                      <a:pt x="1026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8"/>
              <p:cNvSpPr/>
              <p:nvPr/>
            </p:nvSpPr>
            <p:spPr>
              <a:xfrm>
                <a:off x="1129680" y="1658139"/>
                <a:ext cx="997315" cy="433504"/>
              </a:xfrm>
              <a:custGeom>
                <a:avLst/>
                <a:gdLst/>
                <a:ahLst/>
                <a:cxnLst/>
                <a:rect l="l" t="t" r="r" b="b"/>
                <a:pathLst>
                  <a:path w="24556" h="10673" extrusionOk="0">
                    <a:moveTo>
                      <a:pt x="4675" y="1"/>
                    </a:moveTo>
                    <a:cubicBezTo>
                      <a:pt x="3001" y="1"/>
                      <a:pt x="1" y="1802"/>
                      <a:pt x="917" y="3304"/>
                    </a:cubicBezTo>
                    <a:cubicBezTo>
                      <a:pt x="3630" y="7757"/>
                      <a:pt x="8254" y="10673"/>
                      <a:pt x="12876" y="10673"/>
                    </a:cubicBezTo>
                    <a:cubicBezTo>
                      <a:pt x="17155" y="10673"/>
                      <a:pt x="21433" y="8174"/>
                      <a:pt x="24192" y="2082"/>
                    </a:cubicBezTo>
                    <a:lnTo>
                      <a:pt x="24193" y="2082"/>
                    </a:lnTo>
                    <a:cubicBezTo>
                      <a:pt x="24555" y="1283"/>
                      <a:pt x="22638" y="194"/>
                      <a:pt x="21476" y="194"/>
                    </a:cubicBezTo>
                    <a:cubicBezTo>
                      <a:pt x="21137" y="194"/>
                      <a:pt x="20863" y="286"/>
                      <a:pt x="20728" y="505"/>
                    </a:cubicBezTo>
                    <a:cubicBezTo>
                      <a:pt x="19735" y="2110"/>
                      <a:pt x="18454" y="4295"/>
                      <a:pt x="16759" y="5284"/>
                    </a:cubicBezTo>
                    <a:cubicBezTo>
                      <a:pt x="15449" y="6070"/>
                      <a:pt x="14175" y="6426"/>
                      <a:pt x="12973" y="6426"/>
                    </a:cubicBezTo>
                    <a:cubicBezTo>
                      <a:pt x="9849" y="6426"/>
                      <a:pt x="7206" y="4020"/>
                      <a:pt x="5654" y="473"/>
                    </a:cubicBezTo>
                    <a:cubicBezTo>
                      <a:pt x="5509" y="142"/>
                      <a:pt x="5144" y="1"/>
                      <a:pt x="4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8"/>
              <p:cNvSpPr/>
              <p:nvPr/>
            </p:nvSpPr>
            <p:spPr>
              <a:xfrm>
                <a:off x="1261959" y="2507845"/>
                <a:ext cx="145479" cy="262507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6463" fill="none" extrusionOk="0">
                    <a:moveTo>
                      <a:pt x="3582" y="1"/>
                    </a:moveTo>
                    <a:lnTo>
                      <a:pt x="2577" y="1"/>
                    </a:lnTo>
                    <a:lnTo>
                      <a:pt x="0" y="6462"/>
                    </a:lnTo>
                  </a:path>
                </a:pathLst>
              </a:custGeom>
              <a:noFill/>
              <a:ln w="1670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8"/>
              <p:cNvSpPr/>
              <p:nvPr/>
            </p:nvSpPr>
            <p:spPr>
              <a:xfrm>
                <a:off x="1215091" y="2559509"/>
                <a:ext cx="129518" cy="109016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684" extrusionOk="0">
                    <a:moveTo>
                      <a:pt x="3189" y="0"/>
                    </a:moveTo>
                    <a:cubicBezTo>
                      <a:pt x="3101" y="139"/>
                      <a:pt x="2797" y="198"/>
                      <a:pt x="2508" y="198"/>
                    </a:cubicBezTo>
                    <a:cubicBezTo>
                      <a:pt x="2294" y="198"/>
                      <a:pt x="2090" y="166"/>
                      <a:pt x="1987" y="110"/>
                    </a:cubicBezTo>
                    <a:lnTo>
                      <a:pt x="0" y="2684"/>
                    </a:lnTo>
                    <a:lnTo>
                      <a:pt x="2153" y="2684"/>
                    </a:lnTo>
                    <a:lnTo>
                      <a:pt x="3189" y="0"/>
                    </a:ln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8"/>
              <p:cNvSpPr/>
              <p:nvPr/>
            </p:nvSpPr>
            <p:spPr>
              <a:xfrm>
                <a:off x="638576" y="1632469"/>
                <a:ext cx="719272" cy="1076388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26501" extrusionOk="0">
                    <a:moveTo>
                      <a:pt x="12139" y="0"/>
                    </a:moveTo>
                    <a:cubicBezTo>
                      <a:pt x="7947" y="1311"/>
                      <a:pt x="4028" y="5277"/>
                      <a:pt x="2424" y="9263"/>
                    </a:cubicBezTo>
                    <a:cubicBezTo>
                      <a:pt x="0" y="15286"/>
                      <a:pt x="2621" y="22629"/>
                      <a:pt x="7949" y="25161"/>
                    </a:cubicBezTo>
                    <a:cubicBezTo>
                      <a:pt x="9514" y="25944"/>
                      <a:pt x="11219" y="26331"/>
                      <a:pt x="12935" y="26496"/>
                    </a:cubicBezTo>
                    <a:cubicBezTo>
                      <a:pt x="12964" y="26499"/>
                      <a:pt x="12994" y="26500"/>
                      <a:pt x="13023" y="26500"/>
                    </a:cubicBezTo>
                    <a:cubicBezTo>
                      <a:pt x="14618" y="26500"/>
                      <a:pt x="17710" y="22629"/>
                      <a:pt x="16512" y="22629"/>
                    </a:cubicBezTo>
                    <a:cubicBezTo>
                      <a:pt x="16512" y="22629"/>
                      <a:pt x="16511" y="22629"/>
                      <a:pt x="16511" y="22629"/>
                    </a:cubicBezTo>
                    <a:cubicBezTo>
                      <a:pt x="16503" y="22629"/>
                      <a:pt x="16495" y="22629"/>
                      <a:pt x="16488" y="22629"/>
                    </a:cubicBezTo>
                    <a:cubicBezTo>
                      <a:pt x="14575" y="22629"/>
                      <a:pt x="12790" y="22336"/>
                      <a:pt x="10963" y="21553"/>
                    </a:cubicBezTo>
                    <a:cubicBezTo>
                      <a:pt x="3713" y="18496"/>
                      <a:pt x="6986" y="7996"/>
                      <a:pt x="12838" y="5375"/>
                    </a:cubicBezTo>
                    <a:lnTo>
                      <a:pt x="12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8"/>
              <p:cNvSpPr/>
              <p:nvPr/>
            </p:nvSpPr>
            <p:spPr>
              <a:xfrm>
                <a:off x="1108032" y="1327152"/>
                <a:ext cx="190479" cy="283262"/>
              </a:xfrm>
              <a:custGeom>
                <a:avLst/>
                <a:gdLst/>
                <a:ahLst/>
                <a:cxnLst/>
                <a:rect l="l" t="t" r="r" b="b"/>
                <a:pathLst>
                  <a:path w="4690" h="6974" extrusionOk="0">
                    <a:moveTo>
                      <a:pt x="2231" y="1"/>
                    </a:moveTo>
                    <a:cubicBezTo>
                      <a:pt x="1082" y="1"/>
                      <a:pt x="0" y="805"/>
                      <a:pt x="234" y="2344"/>
                    </a:cubicBezTo>
                    <a:cubicBezTo>
                      <a:pt x="366" y="3458"/>
                      <a:pt x="1480" y="3917"/>
                      <a:pt x="1152" y="5226"/>
                    </a:cubicBezTo>
                    <a:cubicBezTo>
                      <a:pt x="1086" y="5751"/>
                      <a:pt x="867" y="5882"/>
                      <a:pt x="605" y="6340"/>
                    </a:cubicBezTo>
                    <a:cubicBezTo>
                      <a:pt x="605" y="6340"/>
                      <a:pt x="2302" y="6973"/>
                      <a:pt x="3223" y="6973"/>
                    </a:cubicBezTo>
                    <a:cubicBezTo>
                      <a:pt x="3723" y="6973"/>
                      <a:pt x="3995" y="6787"/>
                      <a:pt x="3641" y="6210"/>
                    </a:cubicBezTo>
                    <a:cubicBezTo>
                      <a:pt x="3379" y="5816"/>
                      <a:pt x="3248" y="5293"/>
                      <a:pt x="3379" y="4769"/>
                    </a:cubicBezTo>
                    <a:lnTo>
                      <a:pt x="3379" y="4769"/>
                    </a:lnTo>
                    <a:cubicBezTo>
                      <a:pt x="3447" y="4779"/>
                      <a:pt x="3511" y="4784"/>
                      <a:pt x="3572" y="4784"/>
                    </a:cubicBezTo>
                    <a:cubicBezTo>
                      <a:pt x="4690" y="4784"/>
                      <a:pt x="4686" y="3148"/>
                      <a:pt x="4624" y="2279"/>
                    </a:cubicBezTo>
                    <a:cubicBezTo>
                      <a:pt x="4496" y="740"/>
                      <a:pt x="3332" y="1"/>
                      <a:pt x="2231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8"/>
              <p:cNvSpPr/>
              <p:nvPr/>
            </p:nvSpPr>
            <p:spPr>
              <a:xfrm>
                <a:off x="1071399" y="1266958"/>
                <a:ext cx="248760" cy="252109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6207" extrusionOk="0">
                    <a:moveTo>
                      <a:pt x="3705" y="0"/>
                    </a:moveTo>
                    <a:cubicBezTo>
                      <a:pt x="3027" y="0"/>
                      <a:pt x="1695" y="288"/>
                      <a:pt x="1879" y="1161"/>
                    </a:cubicBezTo>
                    <a:cubicBezTo>
                      <a:pt x="1741" y="1103"/>
                      <a:pt x="1578" y="1071"/>
                      <a:pt x="1413" y="1071"/>
                    </a:cubicBezTo>
                    <a:cubicBezTo>
                      <a:pt x="1212" y="1071"/>
                      <a:pt x="1009" y="1119"/>
                      <a:pt x="852" y="1228"/>
                    </a:cubicBezTo>
                    <a:cubicBezTo>
                      <a:pt x="1" y="1839"/>
                      <a:pt x="284" y="3236"/>
                      <a:pt x="721" y="3957"/>
                    </a:cubicBezTo>
                    <a:cubicBezTo>
                      <a:pt x="1157" y="4700"/>
                      <a:pt x="2032" y="5334"/>
                      <a:pt x="2162" y="6207"/>
                    </a:cubicBezTo>
                    <a:cubicBezTo>
                      <a:pt x="2315" y="5682"/>
                      <a:pt x="2425" y="5103"/>
                      <a:pt x="2993" y="4744"/>
                    </a:cubicBezTo>
                    <a:lnTo>
                      <a:pt x="2993" y="4744"/>
                    </a:lnTo>
                    <a:cubicBezTo>
                      <a:pt x="2954" y="4756"/>
                      <a:pt x="2917" y="4761"/>
                      <a:pt x="2883" y="4761"/>
                    </a:cubicBezTo>
                    <a:cubicBezTo>
                      <a:pt x="2503" y="4761"/>
                      <a:pt x="2352" y="4105"/>
                      <a:pt x="2600" y="3903"/>
                    </a:cubicBezTo>
                    <a:cubicBezTo>
                      <a:pt x="2659" y="3854"/>
                      <a:pt x="2719" y="3834"/>
                      <a:pt x="2778" y="3834"/>
                    </a:cubicBezTo>
                    <a:cubicBezTo>
                      <a:pt x="2956" y="3834"/>
                      <a:pt x="3121" y="4018"/>
                      <a:pt x="3211" y="4142"/>
                    </a:cubicBezTo>
                    <a:cubicBezTo>
                      <a:pt x="3374" y="2712"/>
                      <a:pt x="2632" y="2112"/>
                      <a:pt x="2632" y="2112"/>
                    </a:cubicBezTo>
                    <a:lnTo>
                      <a:pt x="2632" y="2112"/>
                    </a:lnTo>
                    <a:cubicBezTo>
                      <a:pt x="2884" y="2265"/>
                      <a:pt x="3333" y="2325"/>
                      <a:pt x="3791" y="2325"/>
                    </a:cubicBezTo>
                    <a:cubicBezTo>
                      <a:pt x="4146" y="2325"/>
                      <a:pt x="4507" y="2289"/>
                      <a:pt x="4784" y="2231"/>
                    </a:cubicBezTo>
                    <a:cubicBezTo>
                      <a:pt x="4790" y="2230"/>
                      <a:pt x="4796" y="2229"/>
                      <a:pt x="4802" y="2229"/>
                    </a:cubicBezTo>
                    <a:cubicBezTo>
                      <a:pt x="4967" y="2229"/>
                      <a:pt x="5230" y="2689"/>
                      <a:pt x="5395" y="3103"/>
                    </a:cubicBezTo>
                    <a:cubicBezTo>
                      <a:pt x="5425" y="3118"/>
                      <a:pt x="5453" y="3125"/>
                      <a:pt x="5479" y="3125"/>
                    </a:cubicBezTo>
                    <a:cubicBezTo>
                      <a:pt x="5682" y="3125"/>
                      <a:pt x="5782" y="2730"/>
                      <a:pt x="5810" y="2603"/>
                    </a:cubicBezTo>
                    <a:cubicBezTo>
                      <a:pt x="6124" y="1205"/>
                      <a:pt x="4825" y="75"/>
                      <a:pt x="3844" y="5"/>
                    </a:cubicBezTo>
                    <a:cubicBezTo>
                      <a:pt x="3802" y="2"/>
                      <a:pt x="3756" y="0"/>
                      <a:pt x="3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7" name="Google Shape;1557;p48"/>
            <p:cNvGrpSpPr/>
            <p:nvPr/>
          </p:nvGrpSpPr>
          <p:grpSpPr>
            <a:xfrm>
              <a:off x="1357854" y="535074"/>
              <a:ext cx="807455" cy="815000"/>
              <a:chOff x="1357854" y="535074"/>
              <a:chExt cx="807455" cy="815000"/>
            </a:xfrm>
          </p:grpSpPr>
          <p:sp>
            <p:nvSpPr>
              <p:cNvPr id="1558" name="Google Shape;1558;p48"/>
              <p:cNvSpPr/>
              <p:nvPr/>
            </p:nvSpPr>
            <p:spPr>
              <a:xfrm>
                <a:off x="1357854" y="1180457"/>
                <a:ext cx="169604" cy="169616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2088" y="1"/>
                    </a:moveTo>
                    <a:cubicBezTo>
                      <a:pt x="936" y="1"/>
                      <a:pt x="1" y="936"/>
                      <a:pt x="1" y="2089"/>
                    </a:cubicBezTo>
                    <a:cubicBezTo>
                      <a:pt x="1" y="3241"/>
                      <a:pt x="936" y="4175"/>
                      <a:pt x="2088" y="4175"/>
                    </a:cubicBezTo>
                    <a:cubicBezTo>
                      <a:pt x="3241" y="4175"/>
                      <a:pt x="4175" y="3241"/>
                      <a:pt x="4175" y="2089"/>
                    </a:cubicBezTo>
                    <a:cubicBezTo>
                      <a:pt x="4175" y="936"/>
                      <a:pt x="3241" y="1"/>
                      <a:pt x="20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8"/>
              <p:cNvSpPr/>
              <p:nvPr/>
            </p:nvSpPr>
            <p:spPr>
              <a:xfrm>
                <a:off x="1611822" y="1026519"/>
                <a:ext cx="307935" cy="307998"/>
              </a:xfrm>
              <a:custGeom>
                <a:avLst/>
                <a:gdLst/>
                <a:ahLst/>
                <a:cxnLst/>
                <a:rect l="l" t="t" r="r" b="b"/>
                <a:pathLst>
                  <a:path w="7582" h="7583" extrusionOk="0">
                    <a:moveTo>
                      <a:pt x="3791" y="1"/>
                    </a:moveTo>
                    <a:cubicBezTo>
                      <a:pt x="1697" y="1"/>
                      <a:pt x="1" y="1698"/>
                      <a:pt x="1" y="3791"/>
                    </a:cubicBezTo>
                    <a:cubicBezTo>
                      <a:pt x="1" y="5885"/>
                      <a:pt x="1697" y="7582"/>
                      <a:pt x="3791" y="7582"/>
                    </a:cubicBezTo>
                    <a:cubicBezTo>
                      <a:pt x="5885" y="7582"/>
                      <a:pt x="7581" y="5885"/>
                      <a:pt x="7581" y="3791"/>
                    </a:cubicBezTo>
                    <a:cubicBezTo>
                      <a:pt x="7581" y="1697"/>
                      <a:pt x="5885" y="1"/>
                      <a:pt x="37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8"/>
              <p:cNvSpPr/>
              <p:nvPr/>
            </p:nvSpPr>
            <p:spPr>
              <a:xfrm>
                <a:off x="1712464" y="535074"/>
                <a:ext cx="452845" cy="452878"/>
              </a:xfrm>
              <a:custGeom>
                <a:avLst/>
                <a:gdLst/>
                <a:ahLst/>
                <a:cxnLst/>
                <a:rect l="l" t="t" r="r" b="b"/>
                <a:pathLst>
                  <a:path w="11150" h="11150" extrusionOk="0">
                    <a:moveTo>
                      <a:pt x="5575" y="0"/>
                    </a:moveTo>
                    <a:cubicBezTo>
                      <a:pt x="2497" y="0"/>
                      <a:pt x="1" y="2496"/>
                      <a:pt x="1" y="5574"/>
                    </a:cubicBezTo>
                    <a:cubicBezTo>
                      <a:pt x="1" y="8654"/>
                      <a:pt x="2497" y="11150"/>
                      <a:pt x="5575" y="11150"/>
                    </a:cubicBezTo>
                    <a:cubicBezTo>
                      <a:pt x="8654" y="11150"/>
                      <a:pt x="11150" y="8654"/>
                      <a:pt x="11150" y="5574"/>
                    </a:cubicBezTo>
                    <a:cubicBezTo>
                      <a:pt x="11150" y="2496"/>
                      <a:pt x="8654" y="0"/>
                      <a:pt x="55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8"/>
              <p:cNvSpPr/>
              <p:nvPr/>
            </p:nvSpPr>
            <p:spPr>
              <a:xfrm>
                <a:off x="1793448" y="722967"/>
                <a:ext cx="77045" cy="77050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7" extrusionOk="0">
                    <a:moveTo>
                      <a:pt x="949" y="1"/>
                    </a:moveTo>
                    <a:cubicBezTo>
                      <a:pt x="426" y="1"/>
                      <a:pt x="1" y="425"/>
                      <a:pt x="1" y="948"/>
                    </a:cubicBezTo>
                    <a:cubicBezTo>
                      <a:pt x="1" y="1473"/>
                      <a:pt x="426" y="1896"/>
                      <a:pt x="949" y="1896"/>
                    </a:cubicBezTo>
                    <a:cubicBezTo>
                      <a:pt x="1472" y="1896"/>
                      <a:pt x="1897" y="1473"/>
                      <a:pt x="1897" y="948"/>
                    </a:cubicBezTo>
                    <a:cubicBezTo>
                      <a:pt x="1897" y="425"/>
                      <a:pt x="1472" y="1"/>
                      <a:pt x="9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8"/>
              <p:cNvSpPr/>
              <p:nvPr/>
            </p:nvSpPr>
            <p:spPr>
              <a:xfrm>
                <a:off x="1900384" y="722967"/>
                <a:ext cx="77045" cy="77050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7" extrusionOk="0">
                    <a:moveTo>
                      <a:pt x="948" y="1"/>
                    </a:moveTo>
                    <a:cubicBezTo>
                      <a:pt x="425" y="1"/>
                      <a:pt x="0" y="425"/>
                      <a:pt x="0" y="948"/>
                    </a:cubicBezTo>
                    <a:cubicBezTo>
                      <a:pt x="0" y="1473"/>
                      <a:pt x="425" y="1896"/>
                      <a:pt x="948" y="1896"/>
                    </a:cubicBezTo>
                    <a:cubicBezTo>
                      <a:pt x="1471" y="1896"/>
                      <a:pt x="1896" y="1473"/>
                      <a:pt x="1896" y="948"/>
                    </a:cubicBezTo>
                    <a:cubicBezTo>
                      <a:pt x="1896" y="425"/>
                      <a:pt x="1471" y="1"/>
                      <a:pt x="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8"/>
              <p:cNvSpPr/>
              <p:nvPr/>
            </p:nvSpPr>
            <p:spPr>
              <a:xfrm>
                <a:off x="2007280" y="722967"/>
                <a:ext cx="77045" cy="77050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7" extrusionOk="0">
                    <a:moveTo>
                      <a:pt x="949" y="1"/>
                    </a:moveTo>
                    <a:cubicBezTo>
                      <a:pt x="425" y="1"/>
                      <a:pt x="1" y="425"/>
                      <a:pt x="1" y="948"/>
                    </a:cubicBezTo>
                    <a:cubicBezTo>
                      <a:pt x="1" y="1473"/>
                      <a:pt x="425" y="1896"/>
                      <a:pt x="949" y="1896"/>
                    </a:cubicBezTo>
                    <a:cubicBezTo>
                      <a:pt x="1473" y="1896"/>
                      <a:pt x="1896" y="1473"/>
                      <a:pt x="1896" y="948"/>
                    </a:cubicBezTo>
                    <a:cubicBezTo>
                      <a:pt x="1896" y="425"/>
                      <a:pt x="1473" y="1"/>
                      <a:pt x="9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8"/>
              <p:cNvSpPr/>
              <p:nvPr/>
            </p:nvSpPr>
            <p:spPr>
              <a:xfrm>
                <a:off x="1415038" y="1237646"/>
                <a:ext cx="55235" cy="55239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360" extrusionOk="0">
                    <a:moveTo>
                      <a:pt x="680" y="1"/>
                    </a:moveTo>
                    <a:cubicBezTo>
                      <a:pt x="305" y="1"/>
                      <a:pt x="1" y="306"/>
                      <a:pt x="1" y="681"/>
                    </a:cubicBezTo>
                    <a:cubicBezTo>
                      <a:pt x="1" y="1056"/>
                      <a:pt x="305" y="1359"/>
                      <a:pt x="680" y="1359"/>
                    </a:cubicBezTo>
                    <a:cubicBezTo>
                      <a:pt x="1054" y="1359"/>
                      <a:pt x="1359" y="1056"/>
                      <a:pt x="1359" y="681"/>
                    </a:cubicBezTo>
                    <a:cubicBezTo>
                      <a:pt x="1359" y="306"/>
                      <a:pt x="1054" y="1"/>
                      <a:pt x="6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8"/>
              <p:cNvSpPr/>
              <p:nvPr/>
            </p:nvSpPr>
            <p:spPr>
              <a:xfrm>
                <a:off x="1736954" y="1151700"/>
                <a:ext cx="57672" cy="5763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419" extrusionOk="0">
                    <a:moveTo>
                      <a:pt x="710" y="1"/>
                    </a:moveTo>
                    <a:cubicBezTo>
                      <a:pt x="318" y="1"/>
                      <a:pt x="0" y="317"/>
                      <a:pt x="0" y="709"/>
                    </a:cubicBezTo>
                    <a:cubicBezTo>
                      <a:pt x="0" y="1100"/>
                      <a:pt x="318" y="1418"/>
                      <a:pt x="710" y="1418"/>
                    </a:cubicBezTo>
                    <a:cubicBezTo>
                      <a:pt x="1101" y="1418"/>
                      <a:pt x="1419" y="1100"/>
                      <a:pt x="1419" y="709"/>
                    </a:cubicBezTo>
                    <a:cubicBezTo>
                      <a:pt x="1419" y="317"/>
                      <a:pt x="1101" y="1"/>
                      <a:pt x="7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solidFill>
                  <a:schemeClr val="dk1"/>
                </a:solidFill>
              </a:rPr>
              <a:t>Direct Competitors</a:t>
            </a:r>
          </a:p>
        </p:txBody>
      </p:sp>
      <p:cxnSp>
        <p:nvCxnSpPr>
          <p:cNvPr id="1577" name="Google Shape;1577;p49"/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49"/>
          <p:cNvSpPr/>
          <p:nvPr/>
        </p:nvSpPr>
        <p:spPr>
          <a:xfrm>
            <a:off x="667075" y="268663"/>
            <a:ext cx="466200" cy="466200"/>
          </a:xfrm>
          <a:prstGeom prst="star12">
            <a:avLst>
              <a:gd name="adj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9"/>
          <p:cNvSpPr/>
          <p:nvPr/>
        </p:nvSpPr>
        <p:spPr>
          <a:xfrm>
            <a:off x="8200376" y="263204"/>
            <a:ext cx="543600" cy="543600"/>
          </a:xfrm>
          <a:prstGeom prst="star16">
            <a:avLst>
              <a:gd name="adj" fmla="val 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id="{FFB563D0-41C9-F67B-9499-CD160C8A89D2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998" y="1141170"/>
            <a:ext cx="1067208" cy="97672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545091"/>
              </p:ext>
            </p:extLst>
          </p:nvPr>
        </p:nvGraphicFramePr>
        <p:xfrm>
          <a:off x="142500" y="2261044"/>
          <a:ext cx="2659222" cy="1840014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1329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Strengths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Weaknesses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5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Available in Arabic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There is no way to prepare the food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Product quantity, purchase date and expiration date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Uncomfortable interface for users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9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Make a shopping list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available on Google Play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Image 6">
            <a:extLst>
              <a:ext uri="{FF2B5EF4-FFF2-40B4-BE49-F238E27FC236}">
                <a16:creationId xmlns:a16="http://schemas.microsoft.com/office/drawing/2014/main" id="{48DFB5F8-AB30-3002-1558-5892914786DE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7911" y="1204494"/>
            <a:ext cx="1114948" cy="850074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917493"/>
              </p:ext>
            </p:extLst>
          </p:nvPr>
        </p:nvGraphicFramePr>
        <p:xfrm>
          <a:off x="2877658" y="2117893"/>
          <a:ext cx="3603608" cy="2946517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1801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3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cap="none" dirty="0">
                          <a:effectLst/>
                          <a:latin typeface="Times New Roman" pitchFamily="18" charset="0"/>
                          <a:cs typeface="Times New Roman" pitchFamily="18" charset="0"/>
                          <a:sym typeface="Arial"/>
                        </a:rPr>
                        <a:t>Strengths</a:t>
                      </a: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Weaknesses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Available in Arabic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Doesn’t give exact tailored recipes 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Available on Google Play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Too many ads in user interface 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Distinctive visual identity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 specific dates for updates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448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Split meals for children and healthy meals for two people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Available</a:t>
                      </a:r>
                      <a:r>
                        <a:rPr lang="en-US" sz="1200" baseline="0" dirty="0">
                          <a:solidFill>
                            <a:srgbClr val="0F476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rinks and desserts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3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Variety of cultural food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777">
                <a:tc>
                  <a:txBody>
                    <a:bodyPr/>
                    <a:lstStyle/>
                    <a:p>
                      <a:pPr marL="0" marR="0">
                        <a:lnSpc>
                          <a:spcPct val="24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Easily add ingredients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11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4418" r="995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84" y="1031606"/>
            <a:ext cx="1035685" cy="958850"/>
          </a:xfrm>
          <a:prstGeom prst="rect">
            <a:avLst/>
          </a:prstGeom>
          <a:noFill/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444014"/>
              </p:ext>
            </p:extLst>
          </p:nvPr>
        </p:nvGraphicFramePr>
        <p:xfrm>
          <a:off x="6554421" y="2096669"/>
          <a:ext cx="2533268" cy="2964968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1266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9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Strengths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Weaknesses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Visually appealing food photos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Available in English only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9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Clear and catchy brand message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 detailed nutritional information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2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Engaging short videos (reels)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Content lacks variety—mostly focused on product shots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2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Few behind-the-scenes or personal storytelling elements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902955" y="1750637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>
                <a:latin typeface="Times New Roman" pitchFamily="18" charset="0"/>
                <a:cs typeface="Times New Roman" pitchFamily="18" charset="0"/>
              </a:rPr>
              <a:t>Eater_meals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05910" y="1766352"/>
            <a:ext cx="1196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>
                <a:latin typeface="Times New Roman" pitchFamily="18" charset="0"/>
                <a:cs typeface="Times New Roman" pitchFamily="18" charset="0"/>
              </a:rPr>
              <a:t>Wanna</a:t>
            </a:r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 Cook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>
          <a:extLst>
            <a:ext uri="{FF2B5EF4-FFF2-40B4-BE49-F238E27FC236}">
              <a16:creationId xmlns:a16="http://schemas.microsoft.com/office/drawing/2014/main" id="{3BEC8447-1F2C-8242-7E47-565B0C17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9">
            <a:extLst>
              <a:ext uri="{FF2B5EF4-FFF2-40B4-BE49-F238E27FC236}">
                <a16:creationId xmlns:a16="http://schemas.microsoft.com/office/drawing/2014/main" id="{DC6A3985-B37E-D042-77D6-DE248442D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43" y="751413"/>
            <a:ext cx="3746557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dk1"/>
                </a:solidFill>
              </a:rPr>
              <a:t>Direct Competitors</a:t>
            </a:r>
          </a:p>
        </p:txBody>
      </p:sp>
      <p:cxnSp>
        <p:nvCxnSpPr>
          <p:cNvPr id="1577" name="Google Shape;1577;p49">
            <a:extLst>
              <a:ext uri="{FF2B5EF4-FFF2-40B4-BE49-F238E27FC236}">
                <a16:creationId xmlns:a16="http://schemas.microsoft.com/office/drawing/2014/main" id="{BBF345F5-5A02-1DD5-DDB9-84DA0CEAD64E}"/>
              </a:ext>
            </a:extLst>
          </p:cNvPr>
          <p:cNvCxnSpPr/>
          <p:nvPr/>
        </p:nvCxnSpPr>
        <p:spPr>
          <a:xfrm>
            <a:off x="416756" y="1172353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49">
            <a:extLst>
              <a:ext uri="{FF2B5EF4-FFF2-40B4-BE49-F238E27FC236}">
                <a16:creationId xmlns:a16="http://schemas.microsoft.com/office/drawing/2014/main" id="{F01ADD4A-52B2-2B47-30F5-F18FAB02B509}"/>
              </a:ext>
            </a:extLst>
          </p:cNvPr>
          <p:cNvSpPr/>
          <p:nvPr/>
        </p:nvSpPr>
        <p:spPr>
          <a:xfrm>
            <a:off x="667075" y="268663"/>
            <a:ext cx="466200" cy="466200"/>
          </a:xfrm>
          <a:prstGeom prst="star12">
            <a:avLst>
              <a:gd name="adj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85" name="Google Shape;1585;p49">
            <a:extLst>
              <a:ext uri="{FF2B5EF4-FFF2-40B4-BE49-F238E27FC236}">
                <a16:creationId xmlns:a16="http://schemas.microsoft.com/office/drawing/2014/main" id="{2FBD38D7-BAC2-CD15-956A-4AF9D3A07C54}"/>
              </a:ext>
            </a:extLst>
          </p:cNvPr>
          <p:cNvSpPr/>
          <p:nvPr/>
        </p:nvSpPr>
        <p:spPr>
          <a:xfrm>
            <a:off x="8200376" y="263204"/>
            <a:ext cx="543600" cy="543600"/>
          </a:xfrm>
          <a:prstGeom prst="star16">
            <a:avLst>
              <a:gd name="adj" fmla="val 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Image 8">
            <a:extLst>
              <a:ext uri="{FF2B5EF4-FFF2-40B4-BE49-F238E27FC236}">
                <a16:creationId xmlns:a16="http://schemas.microsoft.com/office/drawing/2014/main" id="{43DC32EB-E977-96C8-AF70-258C3F6F2E00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2232" y="1172352"/>
            <a:ext cx="1444014" cy="1264239"/>
          </a:xfrm>
          <a:prstGeom prst="rect">
            <a:avLst/>
          </a:prstGeom>
        </p:spPr>
      </p:pic>
      <p:pic>
        <p:nvPicPr>
          <p:cNvPr id="9" name="Picture 8" descr="ChatGPT - التطبيقات على Google Play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9" b="11644"/>
          <a:stretch/>
        </p:blipFill>
        <p:spPr bwMode="auto">
          <a:xfrm>
            <a:off x="1106943" y="1372363"/>
            <a:ext cx="771525" cy="607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3614"/>
              </p:ext>
            </p:extLst>
          </p:nvPr>
        </p:nvGraphicFramePr>
        <p:xfrm>
          <a:off x="142500" y="2164899"/>
          <a:ext cx="3024982" cy="2152777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1512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1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Strengths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Weaknesses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99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Versatile and can answer a wide range of topics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specialized in cooking or food content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Fast, text-based responses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 visual meal outputs or taste-based logic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Excellent for idea generation and content writing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Requires user prompts—doesn't guide cooking interactively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853531"/>
              </p:ext>
            </p:extLst>
          </p:nvPr>
        </p:nvGraphicFramePr>
        <p:xfrm>
          <a:off x="3278811" y="2509761"/>
          <a:ext cx="5626100" cy="1121410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281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Strengths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Weaknesses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Provides short engaging videos demonstrating cooking steps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available in Arabic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Filter recipes by food type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Doesn’t offer the feature of adding available components 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Make a shopping list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Inclusion of readily unavailable ingredients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Google Shape;1571;p49">
            <a:extLst>
              <a:ext uri="{FF2B5EF4-FFF2-40B4-BE49-F238E27FC236}">
                <a16:creationId xmlns:a16="http://schemas.microsoft.com/office/drawing/2014/main" id="{DC6A3985-B37E-D042-77D6-DE248442D203}"/>
              </a:ext>
            </a:extLst>
          </p:cNvPr>
          <p:cNvSpPr txBox="1">
            <a:spLocks/>
          </p:cNvSpPr>
          <p:nvPr/>
        </p:nvSpPr>
        <p:spPr>
          <a:xfrm>
            <a:off x="4453818" y="734863"/>
            <a:ext cx="3746557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ExtraBold"/>
              <a:buNone/>
              <a:defRPr sz="33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dk1"/>
                </a:solidFill>
              </a:rPr>
              <a:t>Indirect competitors</a:t>
            </a:r>
          </a:p>
        </p:txBody>
      </p:sp>
    </p:spTree>
    <p:extLst>
      <p:ext uri="{BB962C8B-B14F-4D97-AF65-F5344CB8AC3E}">
        <p14:creationId xmlns:p14="http://schemas.microsoft.com/office/powerpoint/2010/main" val="8989915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50"/>
          <p:cNvGrpSpPr/>
          <p:nvPr/>
        </p:nvGrpSpPr>
        <p:grpSpPr>
          <a:xfrm>
            <a:off x="4692125" y="427513"/>
            <a:ext cx="3736775" cy="3794757"/>
            <a:chOff x="4692125" y="427513"/>
            <a:chExt cx="3736775" cy="3794757"/>
          </a:xfrm>
        </p:grpSpPr>
        <p:grpSp>
          <p:nvGrpSpPr>
            <p:cNvPr id="1591" name="Google Shape;1591;p50"/>
            <p:cNvGrpSpPr/>
            <p:nvPr/>
          </p:nvGrpSpPr>
          <p:grpSpPr>
            <a:xfrm>
              <a:off x="4692125" y="808488"/>
              <a:ext cx="3042195" cy="3413782"/>
              <a:chOff x="4692125" y="808488"/>
              <a:chExt cx="3042195" cy="3413782"/>
            </a:xfrm>
          </p:grpSpPr>
          <p:grpSp>
            <p:nvGrpSpPr>
              <p:cNvPr id="1592" name="Google Shape;1592;p50"/>
              <p:cNvGrpSpPr/>
              <p:nvPr/>
            </p:nvGrpSpPr>
            <p:grpSpPr>
              <a:xfrm>
                <a:off x="5342260" y="862270"/>
                <a:ext cx="2392060" cy="2631091"/>
                <a:chOff x="3649352" y="1300200"/>
                <a:chExt cx="2245012" cy="2543100"/>
              </a:xfrm>
            </p:grpSpPr>
            <p:grpSp>
              <p:nvGrpSpPr>
                <p:cNvPr id="1593" name="Google Shape;1593;p50"/>
                <p:cNvGrpSpPr/>
                <p:nvPr/>
              </p:nvGrpSpPr>
              <p:grpSpPr>
                <a:xfrm>
                  <a:off x="4028241" y="1300200"/>
                  <a:ext cx="1511300" cy="2543100"/>
                  <a:chOff x="2536900" y="609950"/>
                  <a:chExt cx="1511300" cy="2543100"/>
                </a:xfrm>
              </p:grpSpPr>
              <p:cxnSp>
                <p:nvCxnSpPr>
                  <p:cNvPr id="1594" name="Google Shape;1594;p50"/>
                  <p:cNvCxnSpPr/>
                  <p:nvPr/>
                </p:nvCxnSpPr>
                <p:spPr>
                  <a:xfrm>
                    <a:off x="25369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95" name="Google Shape;1595;p50"/>
                  <p:cNvCxnSpPr/>
                  <p:nvPr/>
                </p:nvCxnSpPr>
                <p:spPr>
                  <a:xfrm>
                    <a:off x="291472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96" name="Google Shape;1596;p50"/>
                  <p:cNvCxnSpPr/>
                  <p:nvPr/>
                </p:nvCxnSpPr>
                <p:spPr>
                  <a:xfrm>
                    <a:off x="329255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97" name="Google Shape;1597;p50"/>
                  <p:cNvCxnSpPr/>
                  <p:nvPr/>
                </p:nvCxnSpPr>
                <p:spPr>
                  <a:xfrm>
                    <a:off x="36703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98" name="Google Shape;1598;p50"/>
                  <p:cNvCxnSpPr/>
                  <p:nvPr/>
                </p:nvCxnSpPr>
                <p:spPr>
                  <a:xfrm>
                    <a:off x="40482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599" name="Google Shape;1599;p50"/>
                <p:cNvGrpSpPr/>
                <p:nvPr/>
              </p:nvGrpSpPr>
              <p:grpSpPr>
                <a:xfrm>
                  <a:off x="3649352" y="1438288"/>
                  <a:ext cx="2245012" cy="2266950"/>
                  <a:chOff x="4864327" y="873450"/>
                  <a:chExt cx="2196900" cy="2266950"/>
                </a:xfrm>
              </p:grpSpPr>
              <p:cxnSp>
                <p:nvCxnSpPr>
                  <p:cNvPr id="1600" name="Google Shape;1600;p50"/>
                  <p:cNvCxnSpPr/>
                  <p:nvPr/>
                </p:nvCxnSpPr>
                <p:spPr>
                  <a:xfrm>
                    <a:off x="5962777" y="-2250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1" name="Google Shape;1601;p50"/>
                  <p:cNvCxnSpPr/>
                  <p:nvPr/>
                </p:nvCxnSpPr>
                <p:spPr>
                  <a:xfrm>
                    <a:off x="5962777" y="1528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2" name="Google Shape;1602;p50"/>
                  <p:cNvCxnSpPr/>
                  <p:nvPr/>
                </p:nvCxnSpPr>
                <p:spPr>
                  <a:xfrm>
                    <a:off x="5962777" y="5306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3" name="Google Shape;1603;p50"/>
                  <p:cNvCxnSpPr/>
                  <p:nvPr/>
                </p:nvCxnSpPr>
                <p:spPr>
                  <a:xfrm>
                    <a:off x="5962777" y="90847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4" name="Google Shape;1604;p50"/>
                  <p:cNvCxnSpPr/>
                  <p:nvPr/>
                </p:nvCxnSpPr>
                <p:spPr>
                  <a:xfrm>
                    <a:off x="5962777" y="12863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5" name="Google Shape;1605;p50"/>
                  <p:cNvCxnSpPr/>
                  <p:nvPr/>
                </p:nvCxnSpPr>
                <p:spPr>
                  <a:xfrm>
                    <a:off x="5962777" y="16641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6" name="Google Shape;1606;p50"/>
                  <p:cNvCxnSpPr/>
                  <p:nvPr/>
                </p:nvCxnSpPr>
                <p:spPr>
                  <a:xfrm>
                    <a:off x="5962777" y="20419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609" name="Google Shape;1609;p50"/>
              <p:cNvGrpSpPr/>
              <p:nvPr/>
            </p:nvGrpSpPr>
            <p:grpSpPr>
              <a:xfrm>
                <a:off x="4692125" y="808488"/>
                <a:ext cx="2926003" cy="3413782"/>
                <a:chOff x="4692125" y="808488"/>
                <a:chExt cx="2926003" cy="3413782"/>
              </a:xfrm>
            </p:grpSpPr>
            <p:grpSp>
              <p:nvGrpSpPr>
                <p:cNvPr id="1611" name="Google Shape;1611;p50"/>
                <p:cNvGrpSpPr/>
                <p:nvPr/>
              </p:nvGrpSpPr>
              <p:grpSpPr>
                <a:xfrm>
                  <a:off x="7074506" y="1137522"/>
                  <a:ext cx="543622" cy="538323"/>
                  <a:chOff x="5049725" y="1435050"/>
                  <a:chExt cx="486550" cy="481850"/>
                </a:xfrm>
              </p:grpSpPr>
              <p:sp>
                <p:nvSpPr>
                  <p:cNvPr id="1612" name="Google Shape;1612;p50"/>
                  <p:cNvSpPr/>
                  <p:nvPr/>
                </p:nvSpPr>
                <p:spPr>
                  <a:xfrm>
                    <a:off x="5136300" y="1519775"/>
                    <a:ext cx="310550" cy="31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22" h="12422" extrusionOk="0">
                        <a:moveTo>
                          <a:pt x="6209" y="1"/>
                        </a:moveTo>
                        <a:cubicBezTo>
                          <a:pt x="2786" y="1"/>
                          <a:pt x="0" y="2786"/>
                          <a:pt x="0" y="6213"/>
                        </a:cubicBezTo>
                        <a:cubicBezTo>
                          <a:pt x="0" y="9637"/>
                          <a:pt x="2786" y="12422"/>
                          <a:pt x="6209" y="12422"/>
                        </a:cubicBezTo>
                        <a:cubicBezTo>
                          <a:pt x="9636" y="12422"/>
                          <a:pt x="12422" y="9637"/>
                          <a:pt x="12422" y="6213"/>
                        </a:cubicBezTo>
                        <a:cubicBezTo>
                          <a:pt x="12422" y="5219"/>
                          <a:pt x="12160" y="4258"/>
                          <a:pt x="11711" y="3388"/>
                        </a:cubicBezTo>
                        <a:lnTo>
                          <a:pt x="11428" y="3388"/>
                        </a:lnTo>
                        <a:lnTo>
                          <a:pt x="10780" y="4036"/>
                        </a:lnTo>
                        <a:cubicBezTo>
                          <a:pt x="11112" y="4713"/>
                          <a:pt x="11286" y="5457"/>
                          <a:pt x="11292" y="6213"/>
                        </a:cubicBezTo>
                        <a:cubicBezTo>
                          <a:pt x="11292" y="9013"/>
                          <a:pt x="9010" y="11293"/>
                          <a:pt x="6209" y="11293"/>
                        </a:cubicBezTo>
                        <a:cubicBezTo>
                          <a:pt x="3409" y="11293"/>
                          <a:pt x="1129" y="9013"/>
                          <a:pt x="1129" y="6213"/>
                        </a:cubicBezTo>
                        <a:cubicBezTo>
                          <a:pt x="1129" y="3409"/>
                          <a:pt x="3409" y="1130"/>
                          <a:pt x="6209" y="1130"/>
                        </a:cubicBezTo>
                        <a:cubicBezTo>
                          <a:pt x="6965" y="1133"/>
                          <a:pt x="7709" y="1307"/>
                          <a:pt x="8387" y="1639"/>
                        </a:cubicBezTo>
                        <a:lnTo>
                          <a:pt x="9034" y="994"/>
                        </a:lnTo>
                        <a:lnTo>
                          <a:pt x="9034" y="708"/>
                        </a:lnTo>
                        <a:cubicBezTo>
                          <a:pt x="8164" y="260"/>
                          <a:pt x="7203" y="1"/>
                          <a:pt x="620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1613" name="Google Shape;1613;p50"/>
                  <p:cNvSpPr/>
                  <p:nvPr/>
                </p:nvSpPr>
                <p:spPr>
                  <a:xfrm>
                    <a:off x="5184925" y="1576250"/>
                    <a:ext cx="205475" cy="19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9" h="7905" extrusionOk="0">
                        <a:moveTo>
                          <a:pt x="4264" y="0"/>
                        </a:moveTo>
                        <a:cubicBezTo>
                          <a:pt x="2665" y="0"/>
                          <a:pt x="1226" y="964"/>
                          <a:pt x="612" y="2439"/>
                        </a:cubicBezTo>
                        <a:cubicBezTo>
                          <a:pt x="0" y="3918"/>
                          <a:pt x="341" y="5616"/>
                          <a:pt x="1470" y="6748"/>
                        </a:cubicBezTo>
                        <a:cubicBezTo>
                          <a:pt x="2225" y="7503"/>
                          <a:pt x="3236" y="7904"/>
                          <a:pt x="4264" y="7904"/>
                        </a:cubicBezTo>
                        <a:cubicBezTo>
                          <a:pt x="4774" y="7904"/>
                          <a:pt x="5287" y="7806"/>
                          <a:pt x="5776" y="7603"/>
                        </a:cubicBezTo>
                        <a:cubicBezTo>
                          <a:pt x="7255" y="6992"/>
                          <a:pt x="8218" y="5550"/>
                          <a:pt x="8218" y="3954"/>
                        </a:cubicBezTo>
                        <a:cubicBezTo>
                          <a:pt x="8212" y="3502"/>
                          <a:pt x="8131" y="3059"/>
                          <a:pt x="7974" y="2638"/>
                        </a:cubicBezTo>
                        <a:lnTo>
                          <a:pt x="7050" y="3565"/>
                        </a:lnTo>
                        <a:cubicBezTo>
                          <a:pt x="7071" y="3692"/>
                          <a:pt x="7083" y="3821"/>
                          <a:pt x="7089" y="3954"/>
                        </a:cubicBezTo>
                        <a:cubicBezTo>
                          <a:pt x="7089" y="5095"/>
                          <a:pt x="6399" y="6125"/>
                          <a:pt x="5345" y="6562"/>
                        </a:cubicBezTo>
                        <a:cubicBezTo>
                          <a:pt x="4996" y="6706"/>
                          <a:pt x="4629" y="6776"/>
                          <a:pt x="4265" y="6776"/>
                        </a:cubicBezTo>
                        <a:cubicBezTo>
                          <a:pt x="3530" y="6776"/>
                          <a:pt x="2808" y="6489"/>
                          <a:pt x="2268" y="5947"/>
                        </a:cubicBezTo>
                        <a:cubicBezTo>
                          <a:pt x="1461" y="5140"/>
                          <a:pt x="1220" y="3927"/>
                          <a:pt x="1657" y="2873"/>
                        </a:cubicBezTo>
                        <a:cubicBezTo>
                          <a:pt x="2093" y="1816"/>
                          <a:pt x="3123" y="1129"/>
                          <a:pt x="4264" y="1129"/>
                        </a:cubicBezTo>
                        <a:cubicBezTo>
                          <a:pt x="4394" y="1132"/>
                          <a:pt x="4523" y="1144"/>
                          <a:pt x="4653" y="1168"/>
                        </a:cubicBezTo>
                        <a:lnTo>
                          <a:pt x="5580" y="241"/>
                        </a:lnTo>
                        <a:cubicBezTo>
                          <a:pt x="5159" y="84"/>
                          <a:pt x="4713" y="3"/>
                          <a:pt x="426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1614" name="Google Shape;1614;p50"/>
                  <p:cNvSpPr/>
                  <p:nvPr/>
                </p:nvSpPr>
                <p:spPr>
                  <a:xfrm>
                    <a:off x="5049725" y="1435075"/>
                    <a:ext cx="481825" cy="48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73" h="19273" extrusionOk="0">
                        <a:moveTo>
                          <a:pt x="9672" y="1"/>
                        </a:moveTo>
                        <a:cubicBezTo>
                          <a:pt x="4379" y="1"/>
                          <a:pt x="0" y="4307"/>
                          <a:pt x="0" y="9601"/>
                        </a:cubicBezTo>
                        <a:cubicBezTo>
                          <a:pt x="0" y="14892"/>
                          <a:pt x="4379" y="19273"/>
                          <a:pt x="9672" y="19273"/>
                        </a:cubicBezTo>
                        <a:cubicBezTo>
                          <a:pt x="14966" y="19273"/>
                          <a:pt x="19272" y="14892"/>
                          <a:pt x="19272" y="9601"/>
                        </a:cubicBezTo>
                        <a:cubicBezTo>
                          <a:pt x="19269" y="8204"/>
                          <a:pt x="18962" y="6821"/>
                          <a:pt x="18369" y="5557"/>
                        </a:cubicBezTo>
                        <a:lnTo>
                          <a:pt x="17646" y="6279"/>
                        </a:lnTo>
                        <a:cubicBezTo>
                          <a:pt x="17327" y="6599"/>
                          <a:pt x="16896" y="6776"/>
                          <a:pt x="16448" y="6776"/>
                        </a:cubicBezTo>
                        <a:lnTo>
                          <a:pt x="16430" y="6776"/>
                        </a:lnTo>
                        <a:cubicBezTo>
                          <a:pt x="16809" y="7671"/>
                          <a:pt x="17008" y="8628"/>
                          <a:pt x="17014" y="9601"/>
                        </a:cubicBezTo>
                        <a:cubicBezTo>
                          <a:pt x="17014" y="13648"/>
                          <a:pt x="13720" y="16939"/>
                          <a:pt x="9672" y="16939"/>
                        </a:cubicBezTo>
                        <a:cubicBezTo>
                          <a:pt x="5625" y="16939"/>
                          <a:pt x="2334" y="13648"/>
                          <a:pt x="2334" y="9601"/>
                        </a:cubicBezTo>
                        <a:cubicBezTo>
                          <a:pt x="2334" y="5554"/>
                          <a:pt x="5625" y="2259"/>
                          <a:pt x="9672" y="2259"/>
                        </a:cubicBezTo>
                        <a:cubicBezTo>
                          <a:pt x="10642" y="2265"/>
                          <a:pt x="11603" y="2464"/>
                          <a:pt x="12497" y="2844"/>
                        </a:cubicBezTo>
                        <a:lnTo>
                          <a:pt x="12497" y="2825"/>
                        </a:lnTo>
                        <a:cubicBezTo>
                          <a:pt x="12494" y="2374"/>
                          <a:pt x="12672" y="1943"/>
                          <a:pt x="12991" y="1627"/>
                        </a:cubicBezTo>
                        <a:lnTo>
                          <a:pt x="13713" y="904"/>
                        </a:lnTo>
                        <a:cubicBezTo>
                          <a:pt x="12449" y="311"/>
                          <a:pt x="11070" y="4"/>
                          <a:pt x="967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1615" name="Google Shape;1615;p50"/>
                  <p:cNvSpPr/>
                  <p:nvPr/>
                </p:nvSpPr>
                <p:spPr>
                  <a:xfrm>
                    <a:off x="5245825" y="1435050"/>
                    <a:ext cx="290450" cy="28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8" h="11294" extrusionOk="0">
                        <a:moveTo>
                          <a:pt x="8601" y="1"/>
                        </a:moveTo>
                        <a:cubicBezTo>
                          <a:pt x="8461" y="1"/>
                          <a:pt x="8319" y="52"/>
                          <a:pt x="8203" y="168"/>
                        </a:cubicBezTo>
                        <a:lnTo>
                          <a:pt x="5945" y="2426"/>
                        </a:lnTo>
                        <a:cubicBezTo>
                          <a:pt x="5839" y="2531"/>
                          <a:pt x="5779" y="2676"/>
                          <a:pt x="5782" y="2826"/>
                        </a:cubicBezTo>
                        <a:lnTo>
                          <a:pt x="5782" y="4850"/>
                        </a:lnTo>
                        <a:lnTo>
                          <a:pt x="2554" y="8075"/>
                        </a:lnTo>
                        <a:cubicBezTo>
                          <a:pt x="2328" y="7967"/>
                          <a:pt x="2081" y="7906"/>
                          <a:pt x="1828" y="7906"/>
                        </a:cubicBezTo>
                        <a:cubicBezTo>
                          <a:pt x="1142" y="7906"/>
                          <a:pt x="525" y="8319"/>
                          <a:pt x="263" y="8951"/>
                        </a:cubicBezTo>
                        <a:cubicBezTo>
                          <a:pt x="1" y="9584"/>
                          <a:pt x="145" y="10312"/>
                          <a:pt x="630" y="10797"/>
                        </a:cubicBezTo>
                        <a:cubicBezTo>
                          <a:pt x="954" y="11122"/>
                          <a:pt x="1388" y="11294"/>
                          <a:pt x="1828" y="11294"/>
                        </a:cubicBezTo>
                        <a:cubicBezTo>
                          <a:pt x="2046" y="11294"/>
                          <a:pt x="2266" y="11251"/>
                          <a:pt x="2476" y="11165"/>
                        </a:cubicBezTo>
                        <a:cubicBezTo>
                          <a:pt x="3108" y="10903"/>
                          <a:pt x="3524" y="10285"/>
                          <a:pt x="3524" y="9602"/>
                        </a:cubicBezTo>
                        <a:cubicBezTo>
                          <a:pt x="3521" y="9349"/>
                          <a:pt x="3463" y="9102"/>
                          <a:pt x="3352" y="8876"/>
                        </a:cubicBezTo>
                        <a:lnTo>
                          <a:pt x="6580" y="5648"/>
                        </a:lnTo>
                        <a:lnTo>
                          <a:pt x="8604" y="5648"/>
                        </a:lnTo>
                        <a:cubicBezTo>
                          <a:pt x="8754" y="5648"/>
                          <a:pt x="8896" y="5588"/>
                          <a:pt x="9004" y="5482"/>
                        </a:cubicBezTo>
                        <a:lnTo>
                          <a:pt x="11263" y="3224"/>
                        </a:lnTo>
                        <a:cubicBezTo>
                          <a:pt x="11618" y="2869"/>
                          <a:pt x="11365" y="2260"/>
                          <a:pt x="10862" y="2260"/>
                        </a:cubicBezTo>
                        <a:lnTo>
                          <a:pt x="9170" y="2260"/>
                        </a:lnTo>
                        <a:lnTo>
                          <a:pt x="9170" y="568"/>
                        </a:lnTo>
                        <a:cubicBezTo>
                          <a:pt x="9170" y="226"/>
                          <a:pt x="8892" y="1"/>
                          <a:pt x="860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</p:grpSp>
            <p:grpSp>
              <p:nvGrpSpPr>
                <p:cNvPr id="1616" name="Google Shape;1616;p50"/>
                <p:cNvGrpSpPr/>
                <p:nvPr/>
              </p:nvGrpSpPr>
              <p:grpSpPr>
                <a:xfrm>
                  <a:off x="6646626" y="3848399"/>
                  <a:ext cx="373871" cy="373871"/>
                  <a:chOff x="1672398" y="1893743"/>
                  <a:chExt cx="676200" cy="676200"/>
                </a:xfrm>
              </p:grpSpPr>
              <p:cxnSp>
                <p:nvCxnSpPr>
                  <p:cNvPr id="1617" name="Google Shape;1617;p50"/>
                  <p:cNvCxnSpPr/>
                  <p:nvPr/>
                </p:nvCxnSpPr>
                <p:spPr>
                  <a:xfrm>
                    <a:off x="2010498" y="1893743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18" name="Google Shape;1618;p50"/>
                  <p:cNvCxnSpPr/>
                  <p:nvPr/>
                </p:nvCxnSpPr>
                <p:spPr>
                  <a:xfrm>
                    <a:off x="2010498" y="1893743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619" name="Google Shape;1619;p50"/>
                <p:cNvGrpSpPr/>
                <p:nvPr/>
              </p:nvGrpSpPr>
              <p:grpSpPr>
                <a:xfrm>
                  <a:off x="4692125" y="808488"/>
                  <a:ext cx="347634" cy="347634"/>
                  <a:chOff x="1138350" y="1124300"/>
                  <a:chExt cx="676200" cy="676200"/>
                </a:xfrm>
              </p:grpSpPr>
              <p:cxnSp>
                <p:nvCxnSpPr>
                  <p:cNvPr id="1620" name="Google Shape;1620;p50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21" name="Google Shape;1621;p50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sp>
          <p:nvSpPr>
            <p:cNvPr id="1622" name="Google Shape;1622;p50"/>
            <p:cNvSpPr/>
            <p:nvPr/>
          </p:nvSpPr>
          <p:spPr>
            <a:xfrm>
              <a:off x="7962700" y="427513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50"/>
          <p:cNvSpPr txBox="1">
            <a:spLocks noGrp="1"/>
          </p:cNvSpPr>
          <p:nvPr>
            <p:ph type="title"/>
          </p:nvPr>
        </p:nvSpPr>
        <p:spPr>
          <a:xfrm>
            <a:off x="0" y="1564122"/>
            <a:ext cx="474025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Alternative Services</a:t>
            </a:r>
            <a:endParaRPr sz="3200" dirty="0"/>
          </a:p>
        </p:txBody>
      </p:sp>
      <p:cxnSp>
        <p:nvCxnSpPr>
          <p:cNvPr id="1625" name="Google Shape;1625;p50"/>
          <p:cNvCxnSpPr/>
          <p:nvPr/>
        </p:nvCxnSpPr>
        <p:spPr>
          <a:xfrm>
            <a:off x="771650" y="2114390"/>
            <a:ext cx="1933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50"/>
          <p:cNvSpPr/>
          <p:nvPr/>
        </p:nvSpPr>
        <p:spPr>
          <a:xfrm>
            <a:off x="6285611" y="1711900"/>
            <a:ext cx="595055" cy="241833"/>
          </a:xfrm>
          <a:custGeom>
            <a:avLst/>
            <a:gdLst/>
            <a:ahLst/>
            <a:cxnLst/>
            <a:rect l="l" t="t" r="r" b="b"/>
            <a:pathLst>
              <a:path w="8706" h="3435" fill="none" extrusionOk="0">
                <a:moveTo>
                  <a:pt x="0" y="3435"/>
                </a:moveTo>
                <a:cubicBezTo>
                  <a:pt x="0" y="3435"/>
                  <a:pt x="8082" y="0"/>
                  <a:pt x="8706" y="1059"/>
                </a:cubicBezTo>
              </a:path>
            </a:pathLst>
          </a:custGeom>
          <a:noFill/>
          <a:ln w="375" cap="rnd" cmpd="sng">
            <a:solidFill>
              <a:srgbClr val="F0E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7" name="Google Shape;1627;p50"/>
          <p:cNvGrpSpPr/>
          <p:nvPr/>
        </p:nvGrpSpPr>
        <p:grpSpPr>
          <a:xfrm>
            <a:off x="6769971" y="200948"/>
            <a:ext cx="2407808" cy="1949422"/>
            <a:chOff x="3661792" y="762382"/>
            <a:chExt cx="4767207" cy="3852354"/>
          </a:xfrm>
        </p:grpSpPr>
        <p:sp>
          <p:nvSpPr>
            <p:cNvPr id="1628" name="Google Shape;1628;p50"/>
            <p:cNvSpPr/>
            <p:nvPr/>
          </p:nvSpPr>
          <p:spPr>
            <a:xfrm>
              <a:off x="4947400" y="1112575"/>
              <a:ext cx="1107910" cy="891562"/>
            </a:xfrm>
            <a:custGeom>
              <a:avLst/>
              <a:gdLst/>
              <a:ahLst/>
              <a:cxnLst/>
              <a:rect l="l" t="t" r="r" b="b"/>
              <a:pathLst>
                <a:path w="16819" h="12264" extrusionOk="0">
                  <a:moveTo>
                    <a:pt x="14906" y="1"/>
                  </a:moveTo>
                  <a:lnTo>
                    <a:pt x="12364" y="1169"/>
                  </a:lnTo>
                  <a:cubicBezTo>
                    <a:pt x="10777" y="6675"/>
                    <a:pt x="5101" y="9494"/>
                    <a:pt x="0" y="10855"/>
                  </a:cubicBezTo>
                  <a:lnTo>
                    <a:pt x="1168" y="11953"/>
                  </a:lnTo>
                  <a:cubicBezTo>
                    <a:pt x="1757" y="12164"/>
                    <a:pt x="2424" y="12263"/>
                    <a:pt x="3139" y="12263"/>
                  </a:cubicBezTo>
                  <a:cubicBezTo>
                    <a:pt x="8582" y="12263"/>
                    <a:pt x="16819" y="6497"/>
                    <a:pt x="14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50"/>
            <p:cNvGrpSpPr/>
            <p:nvPr/>
          </p:nvGrpSpPr>
          <p:grpSpPr>
            <a:xfrm>
              <a:off x="3661792" y="1397342"/>
              <a:ext cx="2774190" cy="963810"/>
              <a:chOff x="3661792" y="1397342"/>
              <a:chExt cx="2774190" cy="963810"/>
            </a:xfrm>
          </p:grpSpPr>
          <p:sp>
            <p:nvSpPr>
              <p:cNvPr id="1630" name="Google Shape;1630;p50"/>
              <p:cNvSpPr/>
              <p:nvPr/>
            </p:nvSpPr>
            <p:spPr>
              <a:xfrm>
                <a:off x="4910615" y="1837850"/>
                <a:ext cx="125149" cy="166291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2362" extrusionOk="0">
                    <a:moveTo>
                      <a:pt x="236" y="1"/>
                    </a:moveTo>
                    <a:lnTo>
                      <a:pt x="1" y="2178"/>
                    </a:lnTo>
                    <a:lnTo>
                      <a:pt x="1596" y="2362"/>
                    </a:lnTo>
                    <a:cubicBezTo>
                      <a:pt x="901" y="2279"/>
                      <a:pt x="1160" y="195"/>
                      <a:pt x="1795" y="195"/>
                    </a:cubicBezTo>
                    <a:cubicBezTo>
                      <a:pt x="1807" y="195"/>
                      <a:pt x="1819" y="196"/>
                      <a:pt x="1831" y="198"/>
                    </a:cubicBezTo>
                    <a:lnTo>
                      <a:pt x="2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4915057" y="1940708"/>
                <a:ext cx="1515798" cy="310475"/>
              </a:xfrm>
              <a:custGeom>
                <a:avLst/>
                <a:gdLst/>
                <a:ahLst/>
                <a:cxnLst/>
                <a:rect l="l" t="t" r="r" b="b"/>
                <a:pathLst>
                  <a:path w="22177" h="4410" extrusionOk="0">
                    <a:moveTo>
                      <a:pt x="19095" y="1669"/>
                    </a:moveTo>
                    <a:cubicBezTo>
                      <a:pt x="19447" y="1669"/>
                      <a:pt x="19809" y="1761"/>
                      <a:pt x="20094" y="1946"/>
                    </a:cubicBezTo>
                    <a:cubicBezTo>
                      <a:pt x="20650" y="2307"/>
                      <a:pt x="20700" y="2882"/>
                      <a:pt x="20203" y="3232"/>
                    </a:cubicBezTo>
                    <a:cubicBezTo>
                      <a:pt x="19960" y="3403"/>
                      <a:pt x="19632" y="3488"/>
                      <a:pt x="19294" y="3488"/>
                    </a:cubicBezTo>
                    <a:cubicBezTo>
                      <a:pt x="18942" y="3488"/>
                      <a:pt x="18580" y="3395"/>
                      <a:pt x="18295" y="3210"/>
                    </a:cubicBezTo>
                    <a:cubicBezTo>
                      <a:pt x="17739" y="2849"/>
                      <a:pt x="17689" y="2273"/>
                      <a:pt x="18186" y="1925"/>
                    </a:cubicBezTo>
                    <a:cubicBezTo>
                      <a:pt x="18429" y="1754"/>
                      <a:pt x="18758" y="1669"/>
                      <a:pt x="19095" y="1669"/>
                    </a:cubicBezTo>
                    <a:close/>
                    <a:moveTo>
                      <a:pt x="151" y="1"/>
                    </a:moveTo>
                    <a:lnTo>
                      <a:pt x="0" y="2172"/>
                    </a:lnTo>
                    <a:lnTo>
                      <a:pt x="13940" y="3296"/>
                    </a:lnTo>
                    <a:cubicBezTo>
                      <a:pt x="15107" y="3390"/>
                      <a:pt x="16826" y="3893"/>
                      <a:pt x="18262" y="4265"/>
                    </a:cubicBezTo>
                    <a:cubicBezTo>
                      <a:pt x="18263" y="4265"/>
                      <a:pt x="18264" y="4265"/>
                      <a:pt x="18265" y="4266"/>
                    </a:cubicBezTo>
                    <a:cubicBezTo>
                      <a:pt x="18289" y="4272"/>
                      <a:pt x="18313" y="4279"/>
                      <a:pt x="18339" y="4285"/>
                    </a:cubicBezTo>
                    <a:lnTo>
                      <a:pt x="18339" y="4283"/>
                    </a:lnTo>
                    <a:cubicBezTo>
                      <a:pt x="18666" y="4367"/>
                      <a:pt x="19008" y="4410"/>
                      <a:pt x="19346" y="4410"/>
                    </a:cubicBezTo>
                    <a:cubicBezTo>
                      <a:pt x="20025" y="4410"/>
                      <a:pt x="20686" y="4239"/>
                      <a:pt x="21175" y="3896"/>
                    </a:cubicBezTo>
                    <a:cubicBezTo>
                      <a:pt x="22177" y="3192"/>
                      <a:pt x="22078" y="2030"/>
                      <a:pt x="20955" y="1302"/>
                    </a:cubicBezTo>
                    <a:cubicBezTo>
                      <a:pt x="20382" y="930"/>
                      <a:pt x="19653" y="745"/>
                      <a:pt x="18944" y="745"/>
                    </a:cubicBezTo>
                    <a:cubicBezTo>
                      <a:pt x="18717" y="745"/>
                      <a:pt x="18491" y="764"/>
                      <a:pt x="18273" y="802"/>
                    </a:cubicBezTo>
                    <a:lnTo>
                      <a:pt x="18273" y="801"/>
                    </a:lnTo>
                    <a:cubicBezTo>
                      <a:pt x="17212" y="988"/>
                      <a:pt x="16079" y="1145"/>
                      <a:pt x="14874" y="1145"/>
                    </a:cubicBezTo>
                    <a:cubicBezTo>
                      <a:pt x="14528" y="1145"/>
                      <a:pt x="14177" y="1132"/>
                      <a:pt x="13819" y="1103"/>
                    </a:cubicBez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3661792" y="1484219"/>
                <a:ext cx="1302478" cy="876934"/>
              </a:xfrm>
              <a:custGeom>
                <a:avLst/>
                <a:gdLst/>
                <a:ahLst/>
                <a:cxnLst/>
                <a:rect l="l" t="t" r="r" b="b"/>
                <a:pathLst>
                  <a:path w="19056" h="12456" extrusionOk="0">
                    <a:moveTo>
                      <a:pt x="8816" y="1303"/>
                    </a:moveTo>
                    <a:cubicBezTo>
                      <a:pt x="9241" y="1303"/>
                      <a:pt x="9675" y="1329"/>
                      <a:pt x="10116" y="1382"/>
                    </a:cubicBezTo>
                    <a:cubicBezTo>
                      <a:pt x="14144" y="1863"/>
                      <a:pt x="17174" y="4440"/>
                      <a:pt x="16882" y="7137"/>
                    </a:cubicBezTo>
                    <a:lnTo>
                      <a:pt x="16882" y="7138"/>
                    </a:lnTo>
                    <a:cubicBezTo>
                      <a:pt x="16625" y="9519"/>
                      <a:pt x="13875" y="11089"/>
                      <a:pt x="10458" y="11089"/>
                    </a:cubicBezTo>
                    <a:cubicBezTo>
                      <a:pt x="10008" y="11089"/>
                      <a:pt x="9547" y="11062"/>
                      <a:pt x="9078" y="11005"/>
                    </a:cubicBezTo>
                    <a:cubicBezTo>
                      <a:pt x="5049" y="10524"/>
                      <a:pt x="2002" y="8088"/>
                      <a:pt x="2293" y="5392"/>
                    </a:cubicBezTo>
                    <a:cubicBezTo>
                      <a:pt x="2553" y="2990"/>
                      <a:pt x="5359" y="1303"/>
                      <a:pt x="8816" y="1303"/>
                    </a:cubicBezTo>
                    <a:close/>
                    <a:moveTo>
                      <a:pt x="7566" y="1"/>
                    </a:moveTo>
                    <a:cubicBezTo>
                      <a:pt x="3816" y="1"/>
                      <a:pt x="1005" y="1134"/>
                      <a:pt x="652" y="3870"/>
                    </a:cubicBezTo>
                    <a:cubicBezTo>
                      <a:pt x="1" y="8914"/>
                      <a:pt x="3901" y="11757"/>
                      <a:pt x="8928" y="12358"/>
                    </a:cubicBezTo>
                    <a:cubicBezTo>
                      <a:pt x="9478" y="12424"/>
                      <a:pt x="10021" y="12456"/>
                      <a:pt x="10551" y="12456"/>
                    </a:cubicBezTo>
                    <a:cubicBezTo>
                      <a:pt x="14865" y="12456"/>
                      <a:pt x="18368" y="10351"/>
                      <a:pt x="18691" y="7354"/>
                    </a:cubicBezTo>
                    <a:cubicBezTo>
                      <a:pt x="19056" y="3988"/>
                      <a:pt x="15274" y="772"/>
                      <a:pt x="10247" y="170"/>
                    </a:cubicBezTo>
                    <a:cubicBezTo>
                      <a:pt x="9317" y="59"/>
                      <a:pt x="8417" y="1"/>
                      <a:pt x="7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3681408" y="1397342"/>
                <a:ext cx="1294412" cy="871935"/>
              </a:xfrm>
              <a:custGeom>
                <a:avLst/>
                <a:gdLst/>
                <a:ahLst/>
                <a:cxnLst/>
                <a:rect l="l" t="t" r="r" b="b"/>
                <a:pathLst>
                  <a:path w="18938" h="12385" extrusionOk="0">
                    <a:moveTo>
                      <a:pt x="8505" y="1"/>
                    </a:moveTo>
                    <a:cubicBezTo>
                      <a:pt x="4192" y="1"/>
                      <a:pt x="689" y="2106"/>
                      <a:pt x="365" y="5104"/>
                    </a:cubicBezTo>
                    <a:cubicBezTo>
                      <a:pt x="0" y="8469"/>
                      <a:pt x="3782" y="11685"/>
                      <a:pt x="8810" y="12287"/>
                    </a:cubicBezTo>
                    <a:cubicBezTo>
                      <a:pt x="9360" y="12352"/>
                      <a:pt x="9902" y="12384"/>
                      <a:pt x="10432" y="12384"/>
                    </a:cubicBezTo>
                    <a:cubicBezTo>
                      <a:pt x="14746" y="12384"/>
                      <a:pt x="18249" y="10279"/>
                      <a:pt x="18573" y="7282"/>
                    </a:cubicBezTo>
                    <a:cubicBezTo>
                      <a:pt x="18938" y="3917"/>
                      <a:pt x="15156" y="701"/>
                      <a:pt x="10127" y="98"/>
                    </a:cubicBezTo>
                    <a:cubicBezTo>
                      <a:pt x="9577" y="33"/>
                      <a:pt x="9035" y="1"/>
                      <a:pt x="8505" y="1"/>
                    </a:cubicBezTo>
                    <a:close/>
                  </a:path>
                </a:pathLst>
              </a:custGeom>
              <a:solidFill>
                <a:srgbClr val="EE7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>
                <a:off x="3748459" y="1442470"/>
                <a:ext cx="1160241" cy="781609"/>
              </a:xfrm>
              <a:custGeom>
                <a:avLst/>
                <a:gdLst/>
                <a:ahLst/>
                <a:cxnLst/>
                <a:rect l="l" t="t" r="r" b="b"/>
                <a:pathLst>
                  <a:path w="16975" h="11102" extrusionOk="0">
                    <a:moveTo>
                      <a:pt x="7625" y="1"/>
                    </a:moveTo>
                    <a:cubicBezTo>
                      <a:pt x="3758" y="1"/>
                      <a:pt x="618" y="1888"/>
                      <a:pt x="327" y="4576"/>
                    </a:cubicBezTo>
                    <a:cubicBezTo>
                      <a:pt x="1" y="7593"/>
                      <a:pt x="3390" y="10475"/>
                      <a:pt x="7897" y="11015"/>
                    </a:cubicBezTo>
                    <a:cubicBezTo>
                      <a:pt x="8390" y="11073"/>
                      <a:pt x="8876" y="11102"/>
                      <a:pt x="9351" y="11102"/>
                    </a:cubicBezTo>
                    <a:cubicBezTo>
                      <a:pt x="13218" y="11102"/>
                      <a:pt x="16358" y="9214"/>
                      <a:pt x="16649" y="6527"/>
                    </a:cubicBezTo>
                    <a:cubicBezTo>
                      <a:pt x="16975" y="3511"/>
                      <a:pt x="13585" y="629"/>
                      <a:pt x="9079" y="88"/>
                    </a:cubicBezTo>
                    <a:cubicBezTo>
                      <a:pt x="8586" y="29"/>
                      <a:pt x="8100" y="1"/>
                      <a:pt x="76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>
                <a:off x="3826037" y="1499566"/>
                <a:ext cx="1070293" cy="724512"/>
              </a:xfrm>
              <a:custGeom>
                <a:avLst/>
                <a:gdLst/>
                <a:ahLst/>
                <a:cxnLst/>
                <a:rect l="l" t="t" r="r" b="b"/>
                <a:pathLst>
                  <a:path w="15659" h="10291" extrusionOk="0">
                    <a:moveTo>
                      <a:pt x="7441" y="0"/>
                    </a:moveTo>
                    <a:cubicBezTo>
                      <a:pt x="3574" y="0"/>
                      <a:pt x="435" y="1887"/>
                      <a:pt x="144" y="4574"/>
                    </a:cubicBezTo>
                    <a:cubicBezTo>
                      <a:pt x="0" y="5907"/>
                      <a:pt x="583" y="7214"/>
                      <a:pt x="1666" y="8305"/>
                    </a:cubicBezTo>
                    <a:cubicBezTo>
                      <a:pt x="2998" y="9268"/>
                      <a:pt x="4770" y="9964"/>
                      <a:pt x="6762" y="10204"/>
                    </a:cubicBezTo>
                    <a:cubicBezTo>
                      <a:pt x="7255" y="10262"/>
                      <a:pt x="7741" y="10291"/>
                      <a:pt x="8216" y="10291"/>
                    </a:cubicBezTo>
                    <a:cubicBezTo>
                      <a:pt x="12083" y="10291"/>
                      <a:pt x="15223" y="8403"/>
                      <a:pt x="15514" y="5716"/>
                    </a:cubicBezTo>
                    <a:cubicBezTo>
                      <a:pt x="15658" y="4383"/>
                      <a:pt x="15074" y="3076"/>
                      <a:pt x="13992" y="1985"/>
                    </a:cubicBezTo>
                    <a:cubicBezTo>
                      <a:pt x="12661" y="1023"/>
                      <a:pt x="10887" y="326"/>
                      <a:pt x="8895" y="88"/>
                    </a:cubicBezTo>
                    <a:cubicBezTo>
                      <a:pt x="8402" y="29"/>
                      <a:pt x="7916" y="0"/>
                      <a:pt x="7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>
                <a:off x="3681476" y="1397342"/>
                <a:ext cx="1294344" cy="871935"/>
              </a:xfrm>
              <a:custGeom>
                <a:avLst/>
                <a:gdLst/>
                <a:ahLst/>
                <a:cxnLst/>
                <a:rect l="l" t="t" r="r" b="b"/>
                <a:pathLst>
                  <a:path w="18937" h="12385" extrusionOk="0">
                    <a:moveTo>
                      <a:pt x="8696" y="1232"/>
                    </a:moveTo>
                    <a:cubicBezTo>
                      <a:pt x="9121" y="1232"/>
                      <a:pt x="9555" y="1257"/>
                      <a:pt x="9995" y="1310"/>
                    </a:cubicBezTo>
                    <a:cubicBezTo>
                      <a:pt x="14024" y="1791"/>
                      <a:pt x="17054" y="4368"/>
                      <a:pt x="16763" y="7066"/>
                    </a:cubicBezTo>
                    <a:cubicBezTo>
                      <a:pt x="16503" y="9467"/>
                      <a:pt x="13698" y="11154"/>
                      <a:pt x="10242" y="11154"/>
                    </a:cubicBezTo>
                    <a:cubicBezTo>
                      <a:pt x="9817" y="11154"/>
                      <a:pt x="9382" y="11128"/>
                      <a:pt x="8940" y="11075"/>
                    </a:cubicBezTo>
                    <a:cubicBezTo>
                      <a:pt x="4912" y="10593"/>
                      <a:pt x="1882" y="8017"/>
                      <a:pt x="2174" y="5320"/>
                    </a:cubicBezTo>
                    <a:cubicBezTo>
                      <a:pt x="2433" y="2918"/>
                      <a:pt x="5239" y="1232"/>
                      <a:pt x="8696" y="1232"/>
                    </a:cubicBezTo>
                    <a:close/>
                    <a:moveTo>
                      <a:pt x="8504" y="1"/>
                    </a:moveTo>
                    <a:cubicBezTo>
                      <a:pt x="4191" y="1"/>
                      <a:pt x="688" y="2106"/>
                      <a:pt x="364" y="5104"/>
                    </a:cubicBezTo>
                    <a:cubicBezTo>
                      <a:pt x="0" y="8469"/>
                      <a:pt x="3781" y="11685"/>
                      <a:pt x="8809" y="12287"/>
                    </a:cubicBezTo>
                    <a:cubicBezTo>
                      <a:pt x="9360" y="12353"/>
                      <a:pt x="9903" y="12384"/>
                      <a:pt x="10433" y="12384"/>
                    </a:cubicBezTo>
                    <a:cubicBezTo>
                      <a:pt x="14746" y="12384"/>
                      <a:pt x="18248" y="10279"/>
                      <a:pt x="18572" y="7282"/>
                    </a:cubicBezTo>
                    <a:cubicBezTo>
                      <a:pt x="18937" y="3917"/>
                      <a:pt x="15155" y="701"/>
                      <a:pt x="10126" y="98"/>
                    </a:cubicBezTo>
                    <a:cubicBezTo>
                      <a:pt x="9576" y="33"/>
                      <a:pt x="9034" y="1"/>
                      <a:pt x="85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3876479" y="1742666"/>
                <a:ext cx="285703" cy="28604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4063" extrusionOk="0">
                    <a:moveTo>
                      <a:pt x="1182" y="0"/>
                    </a:moveTo>
                    <a:cubicBezTo>
                      <a:pt x="1107" y="0"/>
                      <a:pt x="1034" y="7"/>
                      <a:pt x="963" y="21"/>
                    </a:cubicBezTo>
                    <a:cubicBezTo>
                      <a:pt x="153" y="178"/>
                      <a:pt x="0" y="1206"/>
                      <a:pt x="623" y="2316"/>
                    </a:cubicBezTo>
                    <a:cubicBezTo>
                      <a:pt x="1191" y="3331"/>
                      <a:pt x="2208" y="4063"/>
                      <a:pt x="2997" y="4063"/>
                    </a:cubicBezTo>
                    <a:cubicBezTo>
                      <a:pt x="3072" y="4063"/>
                      <a:pt x="3146" y="4056"/>
                      <a:pt x="3216" y="4043"/>
                    </a:cubicBezTo>
                    <a:cubicBezTo>
                      <a:pt x="4026" y="3885"/>
                      <a:pt x="4179" y="2856"/>
                      <a:pt x="3557" y="1746"/>
                    </a:cubicBezTo>
                    <a:cubicBezTo>
                      <a:pt x="2990" y="732"/>
                      <a:pt x="1972" y="0"/>
                      <a:pt x="11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>
                <a:off x="4393957" y="1533641"/>
                <a:ext cx="463413" cy="52907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7515" extrusionOk="0">
                    <a:moveTo>
                      <a:pt x="2113" y="0"/>
                    </a:moveTo>
                    <a:cubicBezTo>
                      <a:pt x="833" y="584"/>
                      <a:pt x="343" y="1811"/>
                      <a:pt x="217" y="2979"/>
                    </a:cubicBezTo>
                    <a:cubicBezTo>
                      <a:pt x="0" y="4977"/>
                      <a:pt x="2025" y="6893"/>
                      <a:pt x="4863" y="7515"/>
                    </a:cubicBezTo>
                    <a:cubicBezTo>
                      <a:pt x="5875" y="6856"/>
                      <a:pt x="6538" y="5945"/>
                      <a:pt x="6653" y="4878"/>
                    </a:cubicBezTo>
                    <a:cubicBezTo>
                      <a:pt x="6779" y="3710"/>
                      <a:pt x="6228" y="2568"/>
                      <a:pt x="5223" y="1640"/>
                    </a:cubicBezTo>
                    <a:cubicBezTo>
                      <a:pt x="4286" y="850"/>
                      <a:pt x="3169" y="315"/>
                      <a:pt x="21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0"/>
              <p:cNvSpPr/>
              <p:nvPr/>
            </p:nvSpPr>
            <p:spPr>
              <a:xfrm>
                <a:off x="4924011" y="1839962"/>
                <a:ext cx="1511970" cy="362643"/>
              </a:xfrm>
              <a:custGeom>
                <a:avLst/>
                <a:gdLst/>
                <a:ahLst/>
                <a:cxnLst/>
                <a:rect l="l" t="t" r="r" b="b"/>
                <a:pathLst>
                  <a:path w="22121" h="5151" extrusionOk="0">
                    <a:moveTo>
                      <a:pt x="19024" y="2397"/>
                    </a:moveTo>
                    <a:cubicBezTo>
                      <a:pt x="19400" y="2397"/>
                      <a:pt x="19790" y="2504"/>
                      <a:pt x="20087" y="2713"/>
                    </a:cubicBezTo>
                    <a:cubicBezTo>
                      <a:pt x="20629" y="3096"/>
                      <a:pt x="20656" y="3673"/>
                      <a:pt x="20147" y="4003"/>
                    </a:cubicBezTo>
                    <a:cubicBezTo>
                      <a:pt x="19916" y="4152"/>
                      <a:pt x="19616" y="4225"/>
                      <a:pt x="19306" y="4225"/>
                    </a:cubicBezTo>
                    <a:cubicBezTo>
                      <a:pt x="18929" y="4225"/>
                      <a:pt x="18538" y="4117"/>
                      <a:pt x="18241" y="3908"/>
                    </a:cubicBezTo>
                    <a:cubicBezTo>
                      <a:pt x="17698" y="3526"/>
                      <a:pt x="17672" y="2949"/>
                      <a:pt x="18181" y="2619"/>
                    </a:cubicBezTo>
                    <a:cubicBezTo>
                      <a:pt x="18412" y="2470"/>
                      <a:pt x="18713" y="2397"/>
                      <a:pt x="19024" y="2397"/>
                    </a:cubicBezTo>
                    <a:close/>
                    <a:moveTo>
                      <a:pt x="233" y="1"/>
                    </a:moveTo>
                    <a:lnTo>
                      <a:pt x="0" y="2165"/>
                    </a:lnTo>
                    <a:lnTo>
                      <a:pt x="13886" y="3826"/>
                    </a:lnTo>
                    <a:cubicBezTo>
                      <a:pt x="15048" y="3965"/>
                      <a:pt x="16748" y="4533"/>
                      <a:pt x="18167" y="4960"/>
                    </a:cubicBezTo>
                    <a:cubicBezTo>
                      <a:pt x="18169" y="4962"/>
                      <a:pt x="18169" y="4962"/>
                      <a:pt x="18171" y="4962"/>
                    </a:cubicBezTo>
                    <a:cubicBezTo>
                      <a:pt x="18194" y="4969"/>
                      <a:pt x="18219" y="4977"/>
                      <a:pt x="18242" y="4983"/>
                    </a:cubicBezTo>
                    <a:lnTo>
                      <a:pt x="18242" y="4982"/>
                    </a:lnTo>
                    <a:cubicBezTo>
                      <a:pt x="18617" y="5094"/>
                      <a:pt x="19012" y="5150"/>
                      <a:pt x="19400" y="5150"/>
                    </a:cubicBezTo>
                    <a:cubicBezTo>
                      <a:pt x="20024" y="5150"/>
                      <a:pt x="20628" y="5004"/>
                      <a:pt x="21093" y="4704"/>
                    </a:cubicBezTo>
                    <a:cubicBezTo>
                      <a:pt x="22120" y="4039"/>
                      <a:pt x="22066" y="2874"/>
                      <a:pt x="20973" y="2104"/>
                    </a:cubicBezTo>
                    <a:cubicBezTo>
                      <a:pt x="20373" y="1682"/>
                      <a:pt x="19587" y="1466"/>
                      <a:pt x="18829" y="1466"/>
                    </a:cubicBezTo>
                    <a:cubicBezTo>
                      <a:pt x="18654" y="1466"/>
                      <a:pt x="18480" y="1478"/>
                      <a:pt x="18311" y="1501"/>
                    </a:cubicBezTo>
                    <a:cubicBezTo>
                      <a:pt x="17412" y="1624"/>
                      <a:pt x="16461" y="1723"/>
                      <a:pt x="15463" y="1723"/>
                    </a:cubicBezTo>
                    <a:cubicBezTo>
                      <a:pt x="14938" y="1723"/>
                      <a:pt x="14400" y="1695"/>
                      <a:pt x="13849" y="1630"/>
                    </a:cubicBez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0" name="Google Shape;1640;p50"/>
            <p:cNvGrpSpPr/>
            <p:nvPr/>
          </p:nvGrpSpPr>
          <p:grpSpPr>
            <a:xfrm>
              <a:off x="5285924" y="762382"/>
              <a:ext cx="3143075" cy="3852354"/>
              <a:chOff x="5285924" y="762382"/>
              <a:chExt cx="3143075" cy="3852354"/>
            </a:xfrm>
          </p:grpSpPr>
          <p:sp>
            <p:nvSpPr>
              <p:cNvPr id="1641" name="Google Shape;1641;p50"/>
              <p:cNvSpPr/>
              <p:nvPr/>
            </p:nvSpPr>
            <p:spPr>
              <a:xfrm>
                <a:off x="5356940" y="4356781"/>
                <a:ext cx="727244" cy="257955"/>
              </a:xfrm>
              <a:custGeom>
                <a:avLst/>
                <a:gdLst/>
                <a:ahLst/>
                <a:cxnLst/>
                <a:rect l="l" t="t" r="r" b="b"/>
                <a:pathLst>
                  <a:path w="10640" h="3664" extrusionOk="0">
                    <a:moveTo>
                      <a:pt x="10046" y="0"/>
                    </a:moveTo>
                    <a:lnTo>
                      <a:pt x="4136" y="41"/>
                    </a:lnTo>
                    <a:cubicBezTo>
                      <a:pt x="2243" y="1012"/>
                      <a:pt x="0" y="3214"/>
                      <a:pt x="1500" y="3438"/>
                    </a:cubicBezTo>
                    <a:cubicBezTo>
                      <a:pt x="2367" y="3598"/>
                      <a:pt x="3454" y="3664"/>
                      <a:pt x="4569" y="3664"/>
                    </a:cubicBezTo>
                    <a:cubicBezTo>
                      <a:pt x="7372" y="3664"/>
                      <a:pt x="10354" y="3245"/>
                      <a:pt x="10473" y="2842"/>
                    </a:cubicBezTo>
                    <a:cubicBezTo>
                      <a:pt x="10639" y="2276"/>
                      <a:pt x="10046" y="0"/>
                      <a:pt x="100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>
                <a:off x="7923551" y="2176698"/>
                <a:ext cx="505448" cy="581384"/>
              </a:xfrm>
              <a:custGeom>
                <a:avLst/>
                <a:gdLst/>
                <a:ahLst/>
                <a:cxnLst/>
                <a:rect l="l" t="t" r="r" b="b"/>
                <a:pathLst>
                  <a:path w="7395" h="8258" extrusionOk="0">
                    <a:moveTo>
                      <a:pt x="2291" y="0"/>
                    </a:moveTo>
                    <a:cubicBezTo>
                      <a:pt x="2282" y="0"/>
                      <a:pt x="2273" y="1"/>
                      <a:pt x="2266" y="3"/>
                    </a:cubicBezTo>
                    <a:cubicBezTo>
                      <a:pt x="1691" y="136"/>
                      <a:pt x="0" y="1772"/>
                      <a:pt x="0" y="1772"/>
                    </a:cubicBezTo>
                    <a:lnTo>
                      <a:pt x="2940" y="6900"/>
                    </a:lnTo>
                    <a:cubicBezTo>
                      <a:pt x="4062" y="7639"/>
                      <a:pt x="5678" y="8258"/>
                      <a:pt x="6582" y="8258"/>
                    </a:cubicBezTo>
                    <a:cubicBezTo>
                      <a:pt x="7110" y="8258"/>
                      <a:pt x="7395" y="8047"/>
                      <a:pt x="7195" y="7524"/>
                    </a:cubicBezTo>
                    <a:cubicBezTo>
                      <a:pt x="6200" y="4636"/>
                      <a:pt x="2931" y="0"/>
                      <a:pt x="2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>
                <a:off x="5616123" y="992739"/>
                <a:ext cx="1267619" cy="1005066"/>
              </a:xfrm>
              <a:custGeom>
                <a:avLst/>
                <a:gdLst/>
                <a:ahLst/>
                <a:cxnLst/>
                <a:rect l="l" t="t" r="r" b="b"/>
                <a:pathLst>
                  <a:path w="18546" h="14276" extrusionOk="0">
                    <a:moveTo>
                      <a:pt x="6230" y="0"/>
                    </a:moveTo>
                    <a:cubicBezTo>
                      <a:pt x="3494" y="0"/>
                      <a:pt x="1" y="1098"/>
                      <a:pt x="595" y="4658"/>
                    </a:cubicBezTo>
                    <a:cubicBezTo>
                      <a:pt x="1008" y="7137"/>
                      <a:pt x="3402" y="8949"/>
                      <a:pt x="4167" y="10245"/>
                    </a:cubicBezTo>
                    <a:cubicBezTo>
                      <a:pt x="4894" y="11480"/>
                      <a:pt x="3892" y="12627"/>
                      <a:pt x="3708" y="13908"/>
                    </a:cubicBezTo>
                    <a:lnTo>
                      <a:pt x="18179" y="14275"/>
                    </a:lnTo>
                    <a:cubicBezTo>
                      <a:pt x="18546" y="7137"/>
                      <a:pt x="14307" y="991"/>
                      <a:pt x="7464" y="79"/>
                    </a:cubicBezTo>
                    <a:cubicBezTo>
                      <a:pt x="7086" y="28"/>
                      <a:pt x="6668" y="0"/>
                      <a:pt x="6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>
                <a:off x="5393849" y="1700918"/>
                <a:ext cx="2930711" cy="2714509"/>
              </a:xfrm>
              <a:custGeom>
                <a:avLst/>
                <a:gdLst/>
                <a:ahLst/>
                <a:cxnLst/>
                <a:rect l="l" t="t" r="r" b="b"/>
                <a:pathLst>
                  <a:path w="42878" h="38557" extrusionOk="0">
                    <a:moveTo>
                      <a:pt x="20388" y="1"/>
                    </a:moveTo>
                    <a:cubicBezTo>
                      <a:pt x="18658" y="1"/>
                      <a:pt x="14886" y="2235"/>
                      <a:pt x="12090" y="2751"/>
                    </a:cubicBezTo>
                    <a:cubicBezTo>
                      <a:pt x="11548" y="2850"/>
                      <a:pt x="11069" y="2892"/>
                      <a:pt x="10645" y="2892"/>
                    </a:cubicBezTo>
                    <a:cubicBezTo>
                      <a:pt x="8347" y="2892"/>
                      <a:pt x="7694" y="1652"/>
                      <a:pt x="7694" y="1652"/>
                    </a:cubicBezTo>
                    <a:cubicBezTo>
                      <a:pt x="6687" y="3849"/>
                      <a:pt x="2016" y="18547"/>
                      <a:pt x="1924" y="19920"/>
                    </a:cubicBezTo>
                    <a:cubicBezTo>
                      <a:pt x="1832" y="21294"/>
                      <a:pt x="1" y="35905"/>
                      <a:pt x="1" y="37553"/>
                    </a:cubicBezTo>
                    <a:cubicBezTo>
                      <a:pt x="1" y="38272"/>
                      <a:pt x="1882" y="38556"/>
                      <a:pt x="4019" y="38556"/>
                    </a:cubicBezTo>
                    <a:cubicBezTo>
                      <a:pt x="6781" y="38556"/>
                      <a:pt x="9971" y="38082"/>
                      <a:pt x="10075" y="37462"/>
                    </a:cubicBezTo>
                    <a:cubicBezTo>
                      <a:pt x="10258" y="36363"/>
                      <a:pt x="8610" y="21203"/>
                      <a:pt x="8976" y="19371"/>
                    </a:cubicBezTo>
                    <a:cubicBezTo>
                      <a:pt x="9342" y="17539"/>
                      <a:pt x="13520" y="10400"/>
                      <a:pt x="13967" y="9434"/>
                    </a:cubicBezTo>
                    <a:cubicBezTo>
                      <a:pt x="13975" y="9417"/>
                      <a:pt x="13988" y="9408"/>
                      <a:pt x="14004" y="9408"/>
                    </a:cubicBezTo>
                    <a:cubicBezTo>
                      <a:pt x="14555" y="9408"/>
                      <a:pt x="19625" y="18584"/>
                      <a:pt x="21825" y="19927"/>
                    </a:cubicBezTo>
                    <a:cubicBezTo>
                      <a:pt x="22201" y="20156"/>
                      <a:pt x="22987" y="20253"/>
                      <a:pt x="24038" y="20253"/>
                    </a:cubicBezTo>
                    <a:cubicBezTo>
                      <a:pt x="29055" y="20253"/>
                      <a:pt x="40111" y="18058"/>
                      <a:pt x="41398" y="17679"/>
                    </a:cubicBezTo>
                    <a:cubicBezTo>
                      <a:pt x="42878" y="17244"/>
                      <a:pt x="38731" y="7708"/>
                      <a:pt x="37058" y="7708"/>
                    </a:cubicBezTo>
                    <a:cubicBezTo>
                      <a:pt x="36971" y="7708"/>
                      <a:pt x="36891" y="7734"/>
                      <a:pt x="36818" y="7788"/>
                    </a:cubicBezTo>
                    <a:cubicBezTo>
                      <a:pt x="35490" y="8784"/>
                      <a:pt x="28667" y="12113"/>
                      <a:pt x="26517" y="12113"/>
                    </a:cubicBezTo>
                    <a:cubicBezTo>
                      <a:pt x="26295" y="12113"/>
                      <a:pt x="26123" y="12078"/>
                      <a:pt x="26011" y="12001"/>
                    </a:cubicBezTo>
                    <a:cubicBezTo>
                      <a:pt x="24821" y="11177"/>
                      <a:pt x="22164" y="1468"/>
                      <a:pt x="21248" y="461"/>
                    </a:cubicBezTo>
                    <a:cubicBezTo>
                      <a:pt x="21114" y="135"/>
                      <a:pt x="20812" y="1"/>
                      <a:pt x="20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>
                <a:off x="5428366" y="890796"/>
                <a:ext cx="397865" cy="291185"/>
              </a:xfrm>
              <a:custGeom>
                <a:avLst/>
                <a:gdLst/>
                <a:ahLst/>
                <a:cxnLst/>
                <a:rect l="l" t="t" r="r" b="b"/>
                <a:pathLst>
                  <a:path w="5821" h="4136" extrusionOk="0">
                    <a:moveTo>
                      <a:pt x="2275" y="0"/>
                    </a:moveTo>
                    <a:cubicBezTo>
                      <a:pt x="2113" y="0"/>
                      <a:pt x="1935" y="33"/>
                      <a:pt x="1740" y="106"/>
                    </a:cubicBezTo>
                    <a:cubicBezTo>
                      <a:pt x="734" y="472"/>
                      <a:pt x="0" y="1572"/>
                      <a:pt x="642" y="2533"/>
                    </a:cubicBezTo>
                    <a:cubicBezTo>
                      <a:pt x="966" y="2955"/>
                      <a:pt x="1939" y="3950"/>
                      <a:pt x="2606" y="3950"/>
                    </a:cubicBezTo>
                    <a:cubicBezTo>
                      <a:pt x="2878" y="3950"/>
                      <a:pt x="3100" y="3784"/>
                      <a:pt x="3206" y="3346"/>
                    </a:cubicBezTo>
                    <a:cubicBezTo>
                      <a:pt x="3419" y="3621"/>
                      <a:pt x="3463" y="3872"/>
                      <a:pt x="3481" y="4136"/>
                    </a:cubicBezTo>
                    <a:cubicBezTo>
                      <a:pt x="4579" y="3952"/>
                      <a:pt x="5821" y="3262"/>
                      <a:pt x="5729" y="2026"/>
                    </a:cubicBezTo>
                    <a:lnTo>
                      <a:pt x="5729" y="2026"/>
                    </a:lnTo>
                    <a:lnTo>
                      <a:pt x="5729" y="2027"/>
                    </a:lnTo>
                    <a:cubicBezTo>
                      <a:pt x="5442" y="2134"/>
                      <a:pt x="5118" y="2322"/>
                      <a:pt x="4792" y="2322"/>
                    </a:cubicBezTo>
                    <a:cubicBezTo>
                      <a:pt x="4450" y="2322"/>
                      <a:pt x="4106" y="2115"/>
                      <a:pt x="3801" y="1388"/>
                    </a:cubicBezTo>
                    <a:cubicBezTo>
                      <a:pt x="3462" y="710"/>
                      <a:pt x="3030" y="0"/>
                      <a:pt x="2275" y="0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0"/>
              <p:cNvSpPr/>
              <p:nvPr/>
            </p:nvSpPr>
            <p:spPr>
              <a:xfrm>
                <a:off x="5333223" y="762382"/>
                <a:ext cx="443386" cy="323077"/>
              </a:xfrm>
              <a:custGeom>
                <a:avLst/>
                <a:gdLst/>
                <a:ahLst/>
                <a:cxnLst/>
                <a:rect l="l" t="t" r="r" b="b"/>
                <a:pathLst>
                  <a:path w="6487" h="4589" extrusionOk="0">
                    <a:moveTo>
                      <a:pt x="5380" y="3611"/>
                    </a:moveTo>
                    <a:lnTo>
                      <a:pt x="5380" y="3611"/>
                    </a:lnTo>
                    <a:cubicBezTo>
                      <a:pt x="5379" y="3612"/>
                      <a:pt x="5377" y="3612"/>
                      <a:pt x="5376" y="3613"/>
                    </a:cubicBezTo>
                    <a:lnTo>
                      <a:pt x="5388" y="3613"/>
                    </a:lnTo>
                    <a:cubicBezTo>
                      <a:pt x="5385" y="3612"/>
                      <a:pt x="5383" y="3612"/>
                      <a:pt x="5380" y="3611"/>
                    </a:cubicBezTo>
                    <a:close/>
                    <a:moveTo>
                      <a:pt x="2945" y="1"/>
                    </a:moveTo>
                    <a:cubicBezTo>
                      <a:pt x="2531" y="1"/>
                      <a:pt x="2157" y="150"/>
                      <a:pt x="1851" y="521"/>
                    </a:cubicBezTo>
                    <a:cubicBezTo>
                      <a:pt x="1667" y="751"/>
                      <a:pt x="1552" y="1003"/>
                      <a:pt x="1586" y="1289"/>
                    </a:cubicBezTo>
                    <a:cubicBezTo>
                      <a:pt x="1502" y="1082"/>
                      <a:pt x="1372" y="988"/>
                      <a:pt x="1228" y="988"/>
                    </a:cubicBezTo>
                    <a:cubicBezTo>
                      <a:pt x="1100" y="988"/>
                      <a:pt x="960" y="1062"/>
                      <a:pt x="831" y="1197"/>
                    </a:cubicBezTo>
                    <a:cubicBezTo>
                      <a:pt x="0" y="2063"/>
                      <a:pt x="547" y="3892"/>
                      <a:pt x="1473" y="4448"/>
                    </a:cubicBezTo>
                    <a:cubicBezTo>
                      <a:pt x="1670" y="4561"/>
                      <a:pt x="1875" y="4589"/>
                      <a:pt x="2088" y="4589"/>
                    </a:cubicBezTo>
                    <a:cubicBezTo>
                      <a:pt x="2134" y="4589"/>
                      <a:pt x="2181" y="4587"/>
                      <a:pt x="2228" y="4585"/>
                    </a:cubicBezTo>
                    <a:cubicBezTo>
                      <a:pt x="1861" y="4139"/>
                      <a:pt x="2011" y="3463"/>
                      <a:pt x="2412" y="3074"/>
                    </a:cubicBezTo>
                    <a:cubicBezTo>
                      <a:pt x="2555" y="2941"/>
                      <a:pt x="2726" y="2886"/>
                      <a:pt x="2900" y="2886"/>
                    </a:cubicBezTo>
                    <a:cubicBezTo>
                      <a:pt x="3116" y="2886"/>
                      <a:pt x="3338" y="2970"/>
                      <a:pt x="3522" y="3097"/>
                    </a:cubicBezTo>
                    <a:cubicBezTo>
                      <a:pt x="3705" y="3235"/>
                      <a:pt x="3877" y="3406"/>
                      <a:pt x="4060" y="3555"/>
                    </a:cubicBezTo>
                    <a:cubicBezTo>
                      <a:pt x="4063" y="3562"/>
                      <a:pt x="4065" y="3566"/>
                      <a:pt x="4065" y="3569"/>
                    </a:cubicBezTo>
                    <a:lnTo>
                      <a:pt x="4065" y="3569"/>
                    </a:lnTo>
                    <a:lnTo>
                      <a:pt x="4060" y="3567"/>
                    </a:lnTo>
                    <a:lnTo>
                      <a:pt x="4060" y="3567"/>
                    </a:lnTo>
                    <a:cubicBezTo>
                      <a:pt x="4060" y="3572"/>
                      <a:pt x="4062" y="3574"/>
                      <a:pt x="4063" y="3574"/>
                    </a:cubicBezTo>
                    <a:cubicBezTo>
                      <a:pt x="4065" y="3574"/>
                      <a:pt x="4065" y="3573"/>
                      <a:pt x="4065" y="3569"/>
                    </a:cubicBezTo>
                    <a:lnTo>
                      <a:pt x="4065" y="3569"/>
                    </a:lnTo>
                    <a:lnTo>
                      <a:pt x="4083" y="3578"/>
                    </a:lnTo>
                    <a:cubicBezTo>
                      <a:pt x="3926" y="3432"/>
                      <a:pt x="4021" y="3188"/>
                      <a:pt x="4228" y="3188"/>
                    </a:cubicBezTo>
                    <a:cubicBezTo>
                      <a:pt x="4233" y="3188"/>
                      <a:pt x="4238" y="3188"/>
                      <a:pt x="4243" y="3189"/>
                    </a:cubicBezTo>
                    <a:cubicBezTo>
                      <a:pt x="4563" y="3212"/>
                      <a:pt x="4667" y="3578"/>
                      <a:pt x="4563" y="3819"/>
                    </a:cubicBezTo>
                    <a:cubicBezTo>
                      <a:pt x="4552" y="3830"/>
                      <a:pt x="4506" y="3865"/>
                      <a:pt x="4494" y="3876"/>
                    </a:cubicBezTo>
                    <a:cubicBezTo>
                      <a:pt x="4733" y="3720"/>
                      <a:pt x="4920" y="3586"/>
                      <a:pt x="5179" y="3586"/>
                    </a:cubicBezTo>
                    <a:cubicBezTo>
                      <a:pt x="5241" y="3586"/>
                      <a:pt x="5308" y="3594"/>
                      <a:pt x="5380" y="3611"/>
                    </a:cubicBezTo>
                    <a:lnTo>
                      <a:pt x="5380" y="3611"/>
                    </a:lnTo>
                    <a:cubicBezTo>
                      <a:pt x="5962" y="3347"/>
                      <a:pt x="6486" y="2787"/>
                      <a:pt x="6430" y="2101"/>
                    </a:cubicBezTo>
                    <a:cubicBezTo>
                      <a:pt x="6373" y="1541"/>
                      <a:pt x="5892" y="945"/>
                      <a:pt x="5342" y="842"/>
                    </a:cubicBezTo>
                    <a:cubicBezTo>
                      <a:pt x="5288" y="831"/>
                      <a:pt x="5236" y="826"/>
                      <a:pt x="5185" y="826"/>
                    </a:cubicBezTo>
                    <a:cubicBezTo>
                      <a:pt x="4969" y="826"/>
                      <a:pt x="4786" y="918"/>
                      <a:pt x="4609" y="1049"/>
                    </a:cubicBezTo>
                    <a:cubicBezTo>
                      <a:pt x="4517" y="453"/>
                      <a:pt x="4037" y="212"/>
                      <a:pt x="3488" y="75"/>
                    </a:cubicBezTo>
                    <a:cubicBezTo>
                      <a:pt x="3301" y="27"/>
                      <a:pt x="3120" y="1"/>
                      <a:pt x="2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0"/>
              <p:cNvSpPr/>
              <p:nvPr/>
            </p:nvSpPr>
            <p:spPr>
              <a:xfrm>
                <a:off x="5285924" y="2023502"/>
                <a:ext cx="220771" cy="153337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2178" extrusionOk="0">
                    <a:moveTo>
                      <a:pt x="2212" y="1"/>
                    </a:moveTo>
                    <a:cubicBezTo>
                      <a:pt x="1813" y="1"/>
                      <a:pt x="1631" y="1094"/>
                      <a:pt x="1272" y="1316"/>
                    </a:cubicBezTo>
                    <a:cubicBezTo>
                      <a:pt x="1061" y="1421"/>
                      <a:pt x="772" y="1461"/>
                      <a:pt x="493" y="1461"/>
                    </a:cubicBezTo>
                    <a:cubicBezTo>
                      <a:pt x="318" y="1461"/>
                      <a:pt x="146" y="1445"/>
                      <a:pt x="0" y="1419"/>
                    </a:cubicBezTo>
                    <a:lnTo>
                      <a:pt x="0" y="1419"/>
                    </a:lnTo>
                    <a:cubicBezTo>
                      <a:pt x="446" y="2001"/>
                      <a:pt x="1079" y="2177"/>
                      <a:pt x="1737" y="2177"/>
                    </a:cubicBezTo>
                    <a:cubicBezTo>
                      <a:pt x="2244" y="2177"/>
                      <a:pt x="2766" y="2072"/>
                      <a:pt x="3229" y="1967"/>
                    </a:cubicBezTo>
                    <a:lnTo>
                      <a:pt x="3126" y="903"/>
                    </a:lnTo>
                    <a:cubicBezTo>
                      <a:pt x="2783" y="801"/>
                      <a:pt x="2749" y="457"/>
                      <a:pt x="2543" y="217"/>
                    </a:cubicBezTo>
                    <a:cubicBezTo>
                      <a:pt x="2417" y="64"/>
                      <a:pt x="2308" y="1"/>
                      <a:pt x="2212" y="1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>
                <a:off x="5412509" y="1181910"/>
                <a:ext cx="977883" cy="1093773"/>
              </a:xfrm>
              <a:custGeom>
                <a:avLst/>
                <a:gdLst/>
                <a:ahLst/>
                <a:cxnLst/>
                <a:rect l="l" t="t" r="r" b="b"/>
                <a:pathLst>
                  <a:path w="14307" h="15536" extrusionOk="0">
                    <a:moveTo>
                      <a:pt x="11132" y="1"/>
                    </a:moveTo>
                    <a:lnTo>
                      <a:pt x="7331" y="1191"/>
                    </a:lnTo>
                    <a:cubicBezTo>
                      <a:pt x="9620" y="3350"/>
                      <a:pt x="9829" y="7065"/>
                      <a:pt x="9247" y="9144"/>
                    </a:cubicBezTo>
                    <a:cubicBezTo>
                      <a:pt x="8624" y="11376"/>
                      <a:pt x="6497" y="12480"/>
                      <a:pt x="4426" y="12480"/>
                    </a:cubicBezTo>
                    <a:cubicBezTo>
                      <a:pt x="3674" y="12480"/>
                      <a:pt x="2930" y="12334"/>
                      <a:pt x="2268" y="12044"/>
                    </a:cubicBezTo>
                    <a:cubicBezTo>
                      <a:pt x="2192" y="12011"/>
                      <a:pt x="2113" y="11996"/>
                      <a:pt x="2033" y="11996"/>
                    </a:cubicBezTo>
                    <a:cubicBezTo>
                      <a:pt x="1119" y="11996"/>
                      <a:pt x="1" y="14000"/>
                      <a:pt x="575" y="14378"/>
                    </a:cubicBezTo>
                    <a:cubicBezTo>
                      <a:pt x="1753" y="15151"/>
                      <a:pt x="3520" y="15536"/>
                      <a:pt x="5152" y="15536"/>
                    </a:cubicBezTo>
                    <a:cubicBezTo>
                      <a:pt x="6311" y="15536"/>
                      <a:pt x="7403" y="15342"/>
                      <a:pt x="8169" y="14955"/>
                    </a:cubicBezTo>
                    <a:cubicBezTo>
                      <a:pt x="14116" y="11952"/>
                      <a:pt x="14307" y="4213"/>
                      <a:pt x="11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>
                <a:off x="6716148" y="1794271"/>
                <a:ext cx="1304460" cy="960290"/>
              </a:xfrm>
              <a:custGeom>
                <a:avLst/>
                <a:gdLst/>
                <a:ahLst/>
                <a:cxnLst/>
                <a:rect l="l" t="t" r="r" b="b"/>
                <a:pathLst>
                  <a:path w="19085" h="13640" fill="none" extrusionOk="0">
                    <a:moveTo>
                      <a:pt x="0" y="0"/>
                    </a:moveTo>
                    <a:cubicBezTo>
                      <a:pt x="0" y="0"/>
                      <a:pt x="4183" y="12608"/>
                      <a:pt x="5693" y="13123"/>
                    </a:cubicBezTo>
                    <a:cubicBezTo>
                      <a:pt x="7205" y="13639"/>
                      <a:pt x="19085" y="7561"/>
                      <a:pt x="19085" y="7561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>
                <a:off x="5825889" y="2257309"/>
                <a:ext cx="378454" cy="2139602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30391" fill="none" extrusionOk="0">
                    <a:moveTo>
                      <a:pt x="5537" y="0"/>
                    </a:moveTo>
                    <a:cubicBezTo>
                      <a:pt x="5537" y="0"/>
                      <a:pt x="184" y="9775"/>
                      <a:pt x="92" y="11652"/>
                    </a:cubicBezTo>
                    <a:cubicBezTo>
                      <a:pt x="0" y="13530"/>
                      <a:pt x="1397" y="30390"/>
                      <a:pt x="1397" y="30390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 10">
            <a:extLst>
              <a:ext uri="{FF2B5EF4-FFF2-40B4-BE49-F238E27FC236}">
                <a16:creationId xmlns:a16="http://schemas.microsoft.com/office/drawing/2014/main" id="{BF05689D-747C-AC2D-CE47-82955FC50A3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0578" y="2532490"/>
            <a:ext cx="925830" cy="1018540"/>
          </a:xfrm>
          <a:prstGeom prst="rect">
            <a:avLst/>
          </a:prstGeom>
        </p:spPr>
      </p:pic>
      <p:pic>
        <p:nvPicPr>
          <p:cNvPr id="5" name="Image 12">
            <a:extLst>
              <a:ext uri="{FF2B5EF4-FFF2-40B4-BE49-F238E27FC236}">
                <a16:creationId xmlns:a16="http://schemas.microsoft.com/office/drawing/2014/main" id="{687F5F38-B251-7E7F-0F33-06B521AF0030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894" y="2644942"/>
            <a:ext cx="1064260" cy="937260"/>
          </a:xfrm>
          <a:prstGeom prst="rect">
            <a:avLst/>
          </a:prstGeom>
        </p:spPr>
      </p:pic>
      <p:pic>
        <p:nvPicPr>
          <p:cNvPr id="6" name="Image 13">
            <a:extLst>
              <a:ext uri="{FF2B5EF4-FFF2-40B4-BE49-F238E27FC236}">
                <a16:creationId xmlns:a16="http://schemas.microsoft.com/office/drawing/2014/main" id="{BEA521DA-C146-4CCB-DE07-0EE8EAE64AFC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9146" y="2749082"/>
            <a:ext cx="844550" cy="83312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409002"/>
              </p:ext>
            </p:extLst>
          </p:nvPr>
        </p:nvGraphicFramePr>
        <p:xfrm>
          <a:off x="508116" y="3705183"/>
          <a:ext cx="8256806" cy="976576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275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Google assistant</a:t>
                      </a:r>
                      <a:endParaRPr lang="en-US" sz="16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Talabat</a:t>
                      </a:r>
                      <a:endParaRPr lang="en-US" sz="16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Youtube</a:t>
                      </a:r>
                      <a:endParaRPr lang="en-US" sz="16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24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Provides recipes based on user inquiries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Delivers food when the user is unable to prepare a meal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Contains rich, searchable cooking content.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5" name="Google Shape;1805;p53"/>
          <p:cNvGrpSpPr/>
          <p:nvPr/>
        </p:nvGrpSpPr>
        <p:grpSpPr>
          <a:xfrm flipH="1">
            <a:off x="3600603" y="1665595"/>
            <a:ext cx="1937894" cy="2135441"/>
            <a:chOff x="3649352" y="1300200"/>
            <a:chExt cx="2245012" cy="2543100"/>
          </a:xfrm>
        </p:grpSpPr>
        <p:grpSp>
          <p:nvGrpSpPr>
            <p:cNvPr id="1806" name="Google Shape;1806;p53"/>
            <p:cNvGrpSpPr/>
            <p:nvPr/>
          </p:nvGrpSpPr>
          <p:grpSpPr>
            <a:xfrm>
              <a:off x="4028241" y="1300200"/>
              <a:ext cx="1511300" cy="2543100"/>
              <a:chOff x="2536900" y="609950"/>
              <a:chExt cx="1511300" cy="2543100"/>
            </a:xfrm>
          </p:grpSpPr>
          <p:cxnSp>
            <p:nvCxnSpPr>
              <p:cNvPr id="1807" name="Google Shape;1807;p53"/>
              <p:cNvCxnSpPr/>
              <p:nvPr/>
            </p:nvCxnSpPr>
            <p:spPr>
              <a:xfrm>
                <a:off x="253690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8" name="Google Shape;1808;p53"/>
              <p:cNvCxnSpPr/>
              <p:nvPr/>
            </p:nvCxnSpPr>
            <p:spPr>
              <a:xfrm>
                <a:off x="2914725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9" name="Google Shape;1809;p53"/>
              <p:cNvCxnSpPr/>
              <p:nvPr/>
            </p:nvCxnSpPr>
            <p:spPr>
              <a:xfrm>
                <a:off x="329255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0" name="Google Shape;1810;p53"/>
              <p:cNvCxnSpPr/>
              <p:nvPr/>
            </p:nvCxnSpPr>
            <p:spPr>
              <a:xfrm>
                <a:off x="3670375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1" name="Google Shape;1811;p53"/>
              <p:cNvCxnSpPr/>
              <p:nvPr/>
            </p:nvCxnSpPr>
            <p:spPr>
              <a:xfrm>
                <a:off x="404820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2" name="Google Shape;1812;p53"/>
            <p:cNvGrpSpPr/>
            <p:nvPr/>
          </p:nvGrpSpPr>
          <p:grpSpPr>
            <a:xfrm>
              <a:off x="3649352" y="1438288"/>
              <a:ext cx="2245012" cy="2266950"/>
              <a:chOff x="4864327" y="873450"/>
              <a:chExt cx="2196900" cy="2266950"/>
            </a:xfrm>
          </p:grpSpPr>
          <p:cxnSp>
            <p:nvCxnSpPr>
              <p:cNvPr id="1813" name="Google Shape;1813;p53"/>
              <p:cNvCxnSpPr/>
              <p:nvPr/>
            </p:nvCxnSpPr>
            <p:spPr>
              <a:xfrm>
                <a:off x="5962777" y="-225000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4" name="Google Shape;1814;p53"/>
              <p:cNvCxnSpPr/>
              <p:nvPr/>
            </p:nvCxnSpPr>
            <p:spPr>
              <a:xfrm>
                <a:off x="5962777" y="152825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5" name="Google Shape;1815;p53"/>
              <p:cNvCxnSpPr/>
              <p:nvPr/>
            </p:nvCxnSpPr>
            <p:spPr>
              <a:xfrm>
                <a:off x="5962777" y="530650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6" name="Google Shape;1816;p53"/>
              <p:cNvCxnSpPr/>
              <p:nvPr/>
            </p:nvCxnSpPr>
            <p:spPr>
              <a:xfrm>
                <a:off x="5962777" y="908475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7" name="Google Shape;1817;p53"/>
              <p:cNvCxnSpPr/>
              <p:nvPr/>
            </p:nvCxnSpPr>
            <p:spPr>
              <a:xfrm>
                <a:off x="5962777" y="1286300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8" name="Google Shape;1818;p53"/>
              <p:cNvCxnSpPr/>
              <p:nvPr/>
            </p:nvCxnSpPr>
            <p:spPr>
              <a:xfrm>
                <a:off x="5962777" y="1664125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9" name="Google Shape;1819;p53"/>
              <p:cNvCxnSpPr/>
              <p:nvPr/>
            </p:nvCxnSpPr>
            <p:spPr>
              <a:xfrm>
                <a:off x="5962777" y="2041950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20" name="Google Shape;1820;p53"/>
          <p:cNvSpPr txBox="1">
            <a:spLocks noGrp="1"/>
          </p:cNvSpPr>
          <p:nvPr>
            <p:ph type="subTitle" idx="4"/>
          </p:nvPr>
        </p:nvSpPr>
        <p:spPr>
          <a:xfrm>
            <a:off x="-108661" y="3932161"/>
            <a:ext cx="3986287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>
              <a:buFont typeface="Arial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Competitors analyzed to determine added value. Create strong social media content.</a:t>
            </a:r>
          </a:p>
          <a:p>
            <a:pPr marL="400050" lvl="0" indent="-285750" algn="l">
              <a:buFont typeface="Arial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There is a real need for the idea.</a:t>
            </a:r>
          </a:p>
        </p:txBody>
      </p:sp>
      <p:sp>
        <p:nvSpPr>
          <p:cNvPr id="1821" name="Google Shape;1821;p5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 Analysis</a:t>
            </a:r>
            <a:endParaRPr dirty="0"/>
          </a:p>
        </p:txBody>
      </p:sp>
      <p:sp>
        <p:nvSpPr>
          <p:cNvPr id="1822" name="Google Shape;1822;p53"/>
          <p:cNvSpPr txBox="1">
            <a:spLocks noGrp="1"/>
          </p:cNvSpPr>
          <p:nvPr>
            <p:ph type="subTitle" idx="1"/>
          </p:nvPr>
        </p:nvSpPr>
        <p:spPr>
          <a:xfrm>
            <a:off x="401849" y="1004640"/>
            <a:ext cx="215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itchFamily="18" charset="0"/>
                <a:cs typeface="Times New Roman" pitchFamily="18" charset="0"/>
              </a:rPr>
              <a:t>Strengths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3" name="Google Shape;1823;p53"/>
          <p:cNvSpPr txBox="1">
            <a:spLocks noGrp="1"/>
          </p:cNvSpPr>
          <p:nvPr>
            <p:ph type="subTitle" idx="2"/>
          </p:nvPr>
        </p:nvSpPr>
        <p:spPr>
          <a:xfrm>
            <a:off x="32684" y="1359678"/>
            <a:ext cx="2980254" cy="1584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Providing recipes based on the client's ingredients and tools specifically.</a:t>
            </a:r>
          </a:p>
          <a:p>
            <a:pPr marL="285750" lvl="0" indent="-285750" algn="l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request missing components from delivery orders Smart fridge notifies your phone when items are running low.</a:t>
            </a:r>
          </a:p>
          <a:p>
            <a:pPr marL="285750" lvl="0" indent="-285750" algn="l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Tracks calories based on your weight and goal, like a personal nutrition coach.</a:t>
            </a:r>
          </a:p>
        </p:txBody>
      </p:sp>
      <p:sp>
        <p:nvSpPr>
          <p:cNvPr id="1824" name="Google Shape;1824;p53"/>
          <p:cNvSpPr txBox="1">
            <a:spLocks noGrp="1"/>
          </p:cNvSpPr>
          <p:nvPr>
            <p:ph type="subTitle" idx="3"/>
          </p:nvPr>
        </p:nvSpPr>
        <p:spPr>
          <a:xfrm>
            <a:off x="6269400" y="1498341"/>
            <a:ext cx="2846716" cy="1200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rtl="0">
              <a:spcBef>
                <a:spcPts val="5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Limited budget</a:t>
            </a:r>
          </a:p>
          <a:p>
            <a:pPr marL="285750" marR="278130" lvl="0" indent="-285750">
              <a:lnSpc>
                <a:spcPct val="120000"/>
              </a:lnSpc>
              <a:spcBef>
                <a:spcPts val="44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Lack of a programmer in the team </a:t>
            </a:r>
          </a:p>
          <a:p>
            <a:pPr marL="285750" marR="278130" lvl="0" indent="-285750">
              <a:lnSpc>
                <a:spcPct val="120000"/>
              </a:lnSpc>
              <a:spcBef>
                <a:spcPts val="44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Poor time Management</a:t>
            </a:r>
          </a:p>
        </p:txBody>
      </p:sp>
      <p:sp>
        <p:nvSpPr>
          <p:cNvPr id="1825" name="Google Shape;1825;p53"/>
          <p:cNvSpPr txBox="1">
            <a:spLocks noGrp="1"/>
          </p:cNvSpPr>
          <p:nvPr>
            <p:ph type="subTitle" idx="5"/>
          </p:nvPr>
        </p:nvSpPr>
        <p:spPr>
          <a:xfrm>
            <a:off x="6269400" y="3655694"/>
            <a:ext cx="2729771" cy="1349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rt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Economic Changes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Rising Costs of Technical Services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Rapid Technological Developments</a:t>
            </a:r>
          </a:p>
        </p:txBody>
      </p:sp>
      <p:sp>
        <p:nvSpPr>
          <p:cNvPr id="1826" name="Google Shape;1826;p53"/>
          <p:cNvSpPr txBox="1">
            <a:spLocks noGrp="1"/>
          </p:cNvSpPr>
          <p:nvPr>
            <p:ph type="subTitle" idx="6"/>
          </p:nvPr>
        </p:nvSpPr>
        <p:spPr>
          <a:xfrm>
            <a:off x="207294" y="3547115"/>
            <a:ext cx="245797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itchFamily="18" charset="0"/>
                <a:cs typeface="Times New Roman" pitchFamily="18" charset="0"/>
              </a:rPr>
              <a:t>Opportunities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7" name="Google Shape;1827;p53"/>
          <p:cNvSpPr txBox="1">
            <a:spLocks noGrp="1"/>
          </p:cNvSpPr>
          <p:nvPr>
            <p:ph type="subTitle" idx="7"/>
          </p:nvPr>
        </p:nvSpPr>
        <p:spPr>
          <a:xfrm>
            <a:off x="6269400" y="1164012"/>
            <a:ext cx="215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latin typeface="Times New Roman" pitchFamily="18" charset="0"/>
                <a:cs typeface="Times New Roman" pitchFamily="18" charset="0"/>
              </a:rPr>
              <a:t>Weaknesses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8" name="Google Shape;1828;p53"/>
          <p:cNvSpPr txBox="1">
            <a:spLocks noGrp="1"/>
          </p:cNvSpPr>
          <p:nvPr>
            <p:ph type="subTitle" idx="8"/>
          </p:nvPr>
        </p:nvSpPr>
        <p:spPr>
          <a:xfrm>
            <a:off x="6419897" y="3261134"/>
            <a:ext cx="215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latin typeface="Times New Roman" pitchFamily="18" charset="0"/>
                <a:cs typeface="Times New Roman" pitchFamily="18" charset="0"/>
              </a:rPr>
              <a:t>Threats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29" name="Google Shape;1829;p53"/>
          <p:cNvCxnSpPr/>
          <p:nvPr/>
        </p:nvCxnSpPr>
        <p:spPr>
          <a:xfrm>
            <a:off x="2874600" y="1042224"/>
            <a:ext cx="3394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53"/>
          <p:cNvSpPr/>
          <p:nvPr/>
        </p:nvSpPr>
        <p:spPr>
          <a:xfrm>
            <a:off x="3012938" y="1487691"/>
            <a:ext cx="1393800" cy="10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Poppins Black"/>
                <a:ea typeface="Poppins Black"/>
                <a:cs typeface="Poppins Black"/>
                <a:sym typeface="Poppins Black"/>
              </a:rPr>
              <a:t>S</a:t>
            </a:r>
            <a:endParaRPr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831" name="Google Shape;1831;p53"/>
          <p:cNvSpPr/>
          <p:nvPr/>
        </p:nvSpPr>
        <p:spPr>
          <a:xfrm>
            <a:off x="3012938" y="2953841"/>
            <a:ext cx="1393800" cy="102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</a:t>
            </a:r>
            <a:endParaRPr dirty="0"/>
          </a:p>
        </p:txBody>
      </p:sp>
      <p:sp>
        <p:nvSpPr>
          <p:cNvPr id="1832" name="Google Shape;1832;p53"/>
          <p:cNvSpPr/>
          <p:nvPr/>
        </p:nvSpPr>
        <p:spPr>
          <a:xfrm>
            <a:off x="4737262" y="1487691"/>
            <a:ext cx="1393800" cy="10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W</a:t>
            </a:r>
            <a:endParaRPr/>
          </a:p>
        </p:txBody>
      </p:sp>
      <p:sp>
        <p:nvSpPr>
          <p:cNvPr id="1833" name="Google Shape;1833;p53"/>
          <p:cNvSpPr/>
          <p:nvPr/>
        </p:nvSpPr>
        <p:spPr>
          <a:xfrm>
            <a:off x="4737262" y="2953841"/>
            <a:ext cx="1393800" cy="102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</a:t>
            </a:r>
            <a:endParaRPr/>
          </a:p>
        </p:txBody>
      </p:sp>
      <p:grpSp>
        <p:nvGrpSpPr>
          <p:cNvPr id="1834" name="Google Shape;1834;p53"/>
          <p:cNvGrpSpPr/>
          <p:nvPr/>
        </p:nvGrpSpPr>
        <p:grpSpPr>
          <a:xfrm>
            <a:off x="3998809" y="2160118"/>
            <a:ext cx="1146382" cy="1146410"/>
            <a:chOff x="4446918" y="1292302"/>
            <a:chExt cx="2145978" cy="2146032"/>
          </a:xfrm>
        </p:grpSpPr>
        <p:sp>
          <p:nvSpPr>
            <p:cNvPr id="1835" name="Google Shape;1835;p53"/>
            <p:cNvSpPr/>
            <p:nvPr/>
          </p:nvSpPr>
          <p:spPr>
            <a:xfrm>
              <a:off x="4446918" y="1292302"/>
              <a:ext cx="2145978" cy="2146032"/>
            </a:xfrm>
            <a:custGeom>
              <a:avLst/>
              <a:gdLst/>
              <a:ahLst/>
              <a:cxnLst/>
              <a:rect l="l" t="t" r="r" b="b"/>
              <a:pathLst>
                <a:path w="40138" h="40139" extrusionOk="0">
                  <a:moveTo>
                    <a:pt x="20069" y="1"/>
                  </a:moveTo>
                  <a:cubicBezTo>
                    <a:pt x="14747" y="1"/>
                    <a:pt x="9642" y="2114"/>
                    <a:pt x="5878" y="5878"/>
                  </a:cubicBezTo>
                  <a:cubicBezTo>
                    <a:pt x="2114" y="9642"/>
                    <a:pt x="0" y="14747"/>
                    <a:pt x="0" y="20069"/>
                  </a:cubicBezTo>
                  <a:cubicBezTo>
                    <a:pt x="0" y="25392"/>
                    <a:pt x="2114" y="30497"/>
                    <a:pt x="5878" y="34260"/>
                  </a:cubicBezTo>
                  <a:cubicBezTo>
                    <a:pt x="9642" y="38023"/>
                    <a:pt x="14747" y="40138"/>
                    <a:pt x="20069" y="40138"/>
                  </a:cubicBezTo>
                  <a:cubicBezTo>
                    <a:pt x="25391" y="40138"/>
                    <a:pt x="30496" y="38023"/>
                    <a:pt x="34260" y="34260"/>
                  </a:cubicBezTo>
                  <a:cubicBezTo>
                    <a:pt x="38023" y="30497"/>
                    <a:pt x="40138" y="25392"/>
                    <a:pt x="40138" y="20069"/>
                  </a:cubicBezTo>
                  <a:cubicBezTo>
                    <a:pt x="40138" y="14747"/>
                    <a:pt x="38023" y="9642"/>
                    <a:pt x="34260" y="5878"/>
                  </a:cubicBezTo>
                  <a:cubicBezTo>
                    <a:pt x="30496" y="2114"/>
                    <a:pt x="25391" y="1"/>
                    <a:pt x="200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3"/>
            <p:cNvSpPr/>
            <p:nvPr/>
          </p:nvSpPr>
          <p:spPr>
            <a:xfrm>
              <a:off x="4709057" y="1554441"/>
              <a:ext cx="1621700" cy="1621754"/>
            </a:xfrm>
            <a:custGeom>
              <a:avLst/>
              <a:gdLst/>
              <a:ahLst/>
              <a:cxnLst/>
              <a:rect l="l" t="t" r="r" b="b"/>
              <a:pathLst>
                <a:path w="30332" h="30333" extrusionOk="0">
                  <a:moveTo>
                    <a:pt x="15166" y="1"/>
                  </a:moveTo>
                  <a:cubicBezTo>
                    <a:pt x="11144" y="1"/>
                    <a:pt x="7286" y="1598"/>
                    <a:pt x="4442" y="4442"/>
                  </a:cubicBezTo>
                  <a:cubicBezTo>
                    <a:pt x="1598" y="7286"/>
                    <a:pt x="0" y="11144"/>
                    <a:pt x="0" y="15166"/>
                  </a:cubicBezTo>
                  <a:cubicBezTo>
                    <a:pt x="0" y="19188"/>
                    <a:pt x="1598" y="23046"/>
                    <a:pt x="4442" y="25890"/>
                  </a:cubicBezTo>
                  <a:cubicBezTo>
                    <a:pt x="7286" y="28734"/>
                    <a:pt x="11144" y="30332"/>
                    <a:pt x="15166" y="30332"/>
                  </a:cubicBezTo>
                  <a:cubicBezTo>
                    <a:pt x="19188" y="30332"/>
                    <a:pt x="23046" y="28734"/>
                    <a:pt x="25890" y="25890"/>
                  </a:cubicBezTo>
                  <a:cubicBezTo>
                    <a:pt x="28734" y="23046"/>
                    <a:pt x="30332" y="19188"/>
                    <a:pt x="30332" y="15166"/>
                  </a:cubicBezTo>
                  <a:cubicBezTo>
                    <a:pt x="30332" y="11144"/>
                    <a:pt x="28734" y="7286"/>
                    <a:pt x="25890" y="4442"/>
                  </a:cubicBezTo>
                  <a:cubicBezTo>
                    <a:pt x="23046" y="1598"/>
                    <a:pt x="19188" y="1"/>
                    <a:pt x="15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3"/>
            <p:cNvSpPr/>
            <p:nvPr/>
          </p:nvSpPr>
          <p:spPr>
            <a:xfrm>
              <a:off x="4995148" y="1840532"/>
              <a:ext cx="1049518" cy="1049518"/>
            </a:xfrm>
            <a:custGeom>
              <a:avLst/>
              <a:gdLst/>
              <a:ahLst/>
              <a:cxnLst/>
              <a:rect l="l" t="t" r="r" b="b"/>
              <a:pathLst>
                <a:path w="19630" h="19630" extrusionOk="0">
                  <a:moveTo>
                    <a:pt x="9815" y="1"/>
                  </a:moveTo>
                  <a:cubicBezTo>
                    <a:pt x="4394" y="1"/>
                    <a:pt x="1" y="4395"/>
                    <a:pt x="1" y="9815"/>
                  </a:cubicBezTo>
                  <a:cubicBezTo>
                    <a:pt x="1" y="15235"/>
                    <a:pt x="4394" y="19630"/>
                    <a:pt x="9815" y="19630"/>
                  </a:cubicBezTo>
                  <a:cubicBezTo>
                    <a:pt x="15235" y="19630"/>
                    <a:pt x="19630" y="15235"/>
                    <a:pt x="19630" y="9815"/>
                  </a:cubicBezTo>
                  <a:cubicBezTo>
                    <a:pt x="19630" y="4394"/>
                    <a:pt x="15235" y="1"/>
                    <a:pt x="98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3"/>
            <p:cNvSpPr/>
            <p:nvPr/>
          </p:nvSpPr>
          <p:spPr>
            <a:xfrm>
              <a:off x="5256806" y="2102190"/>
              <a:ext cx="526149" cy="526149"/>
            </a:xfrm>
            <a:custGeom>
              <a:avLst/>
              <a:gdLst/>
              <a:ahLst/>
              <a:cxnLst/>
              <a:rect l="l" t="t" r="r" b="b"/>
              <a:pathLst>
                <a:path w="9841" h="9841" extrusionOk="0">
                  <a:moveTo>
                    <a:pt x="4921" y="1"/>
                  </a:moveTo>
                  <a:cubicBezTo>
                    <a:pt x="2204" y="1"/>
                    <a:pt x="1" y="2204"/>
                    <a:pt x="1" y="4921"/>
                  </a:cubicBezTo>
                  <a:cubicBezTo>
                    <a:pt x="1" y="7638"/>
                    <a:pt x="2204" y="9841"/>
                    <a:pt x="4921" y="9841"/>
                  </a:cubicBezTo>
                  <a:cubicBezTo>
                    <a:pt x="7638" y="9841"/>
                    <a:pt x="9841" y="7638"/>
                    <a:pt x="9841" y="4921"/>
                  </a:cubicBezTo>
                  <a:cubicBezTo>
                    <a:pt x="9841" y="2204"/>
                    <a:pt x="7638" y="1"/>
                    <a:pt x="4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3"/>
          <p:cNvSpPr/>
          <p:nvPr/>
        </p:nvSpPr>
        <p:spPr>
          <a:xfrm>
            <a:off x="667075" y="344863"/>
            <a:ext cx="466200" cy="466200"/>
          </a:xfrm>
          <a:prstGeom prst="star12">
            <a:avLst>
              <a:gd name="adj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54"/>
          <p:cNvSpPr txBox="1">
            <a:spLocks noGrp="1"/>
          </p:cNvSpPr>
          <p:nvPr>
            <p:ph type="title"/>
          </p:nvPr>
        </p:nvSpPr>
        <p:spPr>
          <a:xfrm>
            <a:off x="368698" y="2483533"/>
            <a:ext cx="52857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Canvas Model</a:t>
            </a:r>
            <a:br>
              <a:rPr lang="en-US" dirty="0"/>
            </a:br>
            <a:r>
              <a:rPr lang="en-US" dirty="0"/>
              <a:t>(BCM)</a:t>
            </a:r>
          </a:p>
        </p:txBody>
      </p:sp>
      <p:sp>
        <p:nvSpPr>
          <p:cNvPr id="1848" name="Google Shape;1848;p54"/>
          <p:cNvSpPr txBox="1">
            <a:spLocks noGrp="1"/>
          </p:cNvSpPr>
          <p:nvPr>
            <p:ph type="title" idx="2"/>
          </p:nvPr>
        </p:nvSpPr>
        <p:spPr>
          <a:xfrm>
            <a:off x="795050" y="1159463"/>
            <a:ext cx="1649400" cy="13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49" name="Google Shape;1849;p54"/>
          <p:cNvCxnSpPr/>
          <p:nvPr/>
        </p:nvCxnSpPr>
        <p:spPr>
          <a:xfrm>
            <a:off x="795050" y="3339901"/>
            <a:ext cx="2557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50" name="Google Shape;1850;p54"/>
          <p:cNvGrpSpPr/>
          <p:nvPr/>
        </p:nvGrpSpPr>
        <p:grpSpPr>
          <a:xfrm>
            <a:off x="3745618" y="0"/>
            <a:ext cx="4916382" cy="3197829"/>
            <a:chOff x="3745618" y="0"/>
            <a:chExt cx="4916382" cy="3197829"/>
          </a:xfrm>
        </p:grpSpPr>
        <p:grpSp>
          <p:nvGrpSpPr>
            <p:cNvPr id="1851" name="Google Shape;1851;p54"/>
            <p:cNvGrpSpPr/>
            <p:nvPr/>
          </p:nvGrpSpPr>
          <p:grpSpPr>
            <a:xfrm flipH="1">
              <a:off x="3745618" y="0"/>
              <a:ext cx="2300464" cy="2543100"/>
              <a:chOff x="3649352" y="1300200"/>
              <a:chExt cx="2245012" cy="2543100"/>
            </a:xfrm>
          </p:grpSpPr>
          <p:grpSp>
            <p:nvGrpSpPr>
              <p:cNvPr id="1852" name="Google Shape;1852;p54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853" name="Google Shape;1853;p54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4" name="Google Shape;1854;p54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5" name="Google Shape;1855;p54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6" name="Google Shape;1856;p54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7" name="Google Shape;1857;p54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58" name="Google Shape;1858;p54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859" name="Google Shape;1859;p54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0" name="Google Shape;1860;p54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1" name="Google Shape;1861;p54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2" name="Google Shape;1862;p54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3" name="Google Shape;1863;p54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4" name="Google Shape;1864;p54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5" name="Google Shape;1865;p54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866" name="Google Shape;1866;p54"/>
            <p:cNvSpPr/>
            <p:nvPr/>
          </p:nvSpPr>
          <p:spPr>
            <a:xfrm>
              <a:off x="4300201" y="2654229"/>
              <a:ext cx="543600" cy="5436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7" name="Google Shape;1867;p54"/>
            <p:cNvGrpSpPr/>
            <p:nvPr/>
          </p:nvGrpSpPr>
          <p:grpSpPr>
            <a:xfrm>
              <a:off x="6137526" y="346891"/>
              <a:ext cx="466212" cy="461612"/>
              <a:chOff x="5049725" y="1435050"/>
              <a:chExt cx="486550" cy="481850"/>
            </a:xfrm>
          </p:grpSpPr>
          <p:sp>
            <p:nvSpPr>
              <p:cNvPr id="1868" name="Google Shape;1868;p54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avLst/>
                <a:gdLst/>
                <a:ahLst/>
                <a:cxnLst/>
                <a:rect l="l" t="t" r="r" b="b"/>
                <a:pathLst>
                  <a:path w="12422" h="12422" extrusionOk="0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69" name="Google Shape;1869;p54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70" name="Google Shape;1870;p54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71" name="Google Shape;1871;p54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1618" h="11294" extrusionOk="0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872" name="Google Shape;1872;p54"/>
            <p:cNvGrpSpPr/>
            <p:nvPr/>
          </p:nvGrpSpPr>
          <p:grpSpPr>
            <a:xfrm>
              <a:off x="6256116" y="2834517"/>
              <a:ext cx="347634" cy="347634"/>
              <a:chOff x="1138350" y="1124300"/>
              <a:chExt cx="676200" cy="676200"/>
            </a:xfrm>
          </p:grpSpPr>
          <p:cxnSp>
            <p:nvCxnSpPr>
              <p:cNvPr id="1873" name="Google Shape;1873;p54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4" name="Google Shape;1874;p54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5" name="Google Shape;1875;p54"/>
            <p:cNvGrpSpPr/>
            <p:nvPr/>
          </p:nvGrpSpPr>
          <p:grpSpPr>
            <a:xfrm>
              <a:off x="4692125" y="808488"/>
              <a:ext cx="347634" cy="347634"/>
              <a:chOff x="1138350" y="1124300"/>
              <a:chExt cx="676200" cy="676200"/>
            </a:xfrm>
          </p:grpSpPr>
          <p:cxnSp>
            <p:nvCxnSpPr>
              <p:cNvPr id="1876" name="Google Shape;1876;p54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7" name="Google Shape;1877;p54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78" name="Google Shape;1878;p54"/>
            <p:cNvSpPr/>
            <p:nvPr/>
          </p:nvSpPr>
          <p:spPr>
            <a:xfrm>
              <a:off x="8195800" y="243675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54"/>
          <p:cNvGrpSpPr/>
          <p:nvPr/>
        </p:nvGrpSpPr>
        <p:grpSpPr>
          <a:xfrm>
            <a:off x="4543927" y="560433"/>
            <a:ext cx="3884982" cy="4022645"/>
            <a:chOff x="4543927" y="611208"/>
            <a:chExt cx="3884982" cy="4022645"/>
          </a:xfrm>
        </p:grpSpPr>
        <p:grpSp>
          <p:nvGrpSpPr>
            <p:cNvPr id="1880" name="Google Shape;1880;p54"/>
            <p:cNvGrpSpPr/>
            <p:nvPr/>
          </p:nvGrpSpPr>
          <p:grpSpPr>
            <a:xfrm>
              <a:off x="6160588" y="611208"/>
              <a:ext cx="2268320" cy="2989583"/>
              <a:chOff x="6160588" y="535008"/>
              <a:chExt cx="2268320" cy="2989583"/>
            </a:xfrm>
          </p:grpSpPr>
          <p:grpSp>
            <p:nvGrpSpPr>
              <p:cNvPr id="1881" name="Google Shape;1881;p54"/>
              <p:cNvGrpSpPr/>
              <p:nvPr/>
            </p:nvGrpSpPr>
            <p:grpSpPr>
              <a:xfrm>
                <a:off x="6160588" y="535008"/>
                <a:ext cx="2268320" cy="2989583"/>
                <a:chOff x="6160588" y="535008"/>
                <a:chExt cx="2268320" cy="2989583"/>
              </a:xfrm>
            </p:grpSpPr>
            <p:sp>
              <p:nvSpPr>
                <p:cNvPr id="1882" name="Google Shape;1882;p54"/>
                <p:cNvSpPr/>
                <p:nvPr/>
              </p:nvSpPr>
              <p:spPr>
                <a:xfrm>
                  <a:off x="7224925" y="1057625"/>
                  <a:ext cx="271956" cy="1361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8" h="38357" fill="none" extrusionOk="0">
                      <a:moveTo>
                        <a:pt x="10377" y="1"/>
                      </a:moveTo>
                      <a:cubicBezTo>
                        <a:pt x="10478" y="4925"/>
                        <a:pt x="7803" y="9836"/>
                        <a:pt x="5118" y="13567"/>
                      </a:cubicBezTo>
                      <a:cubicBezTo>
                        <a:pt x="2107" y="17932"/>
                        <a:pt x="0" y="23050"/>
                        <a:pt x="1053" y="28318"/>
                      </a:cubicBezTo>
                      <a:cubicBezTo>
                        <a:pt x="1801" y="32806"/>
                        <a:pt x="3590" y="35807"/>
                        <a:pt x="7454" y="38357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5"/>
                  </a:solidFill>
                  <a:prstDash val="solid"/>
                  <a:miter lim="113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54"/>
                <p:cNvSpPr/>
                <p:nvPr/>
              </p:nvSpPr>
              <p:spPr>
                <a:xfrm>
                  <a:off x="7382741" y="2420064"/>
                  <a:ext cx="1231" cy="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25" fill="none" extrusionOk="0">
                      <a:moveTo>
                        <a:pt x="0" y="1"/>
                      </a:moveTo>
                      <a:cubicBezTo>
                        <a:pt x="12" y="9"/>
                        <a:pt x="24" y="17"/>
                        <a:pt x="35" y="24"/>
                      </a:cubicBezTo>
                    </a:path>
                  </a:pathLst>
                </a:custGeom>
                <a:noFill/>
                <a:ln w="7800" cap="flat" cmpd="sng">
                  <a:solidFill>
                    <a:srgbClr val="157BAB"/>
                  </a:solidFill>
                  <a:prstDash val="solid"/>
                  <a:miter lim="113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54"/>
                <p:cNvSpPr/>
                <p:nvPr/>
              </p:nvSpPr>
              <p:spPr>
                <a:xfrm>
                  <a:off x="7454935" y="1515112"/>
                  <a:ext cx="413315" cy="443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7" h="12984" extrusionOk="0">
                      <a:moveTo>
                        <a:pt x="5837" y="0"/>
                      </a:moveTo>
                      <a:lnTo>
                        <a:pt x="0" y="2797"/>
                      </a:lnTo>
                      <a:lnTo>
                        <a:pt x="4882" y="12984"/>
                      </a:lnTo>
                      <a:lnTo>
                        <a:pt x="12086" y="9532"/>
                      </a:lnTo>
                      <a:lnTo>
                        <a:pt x="8211" y="1444"/>
                      </a:lnTo>
                      <a:lnTo>
                        <a:pt x="58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54"/>
                <p:cNvSpPr/>
                <p:nvPr/>
              </p:nvSpPr>
              <p:spPr>
                <a:xfrm>
                  <a:off x="7656598" y="1515111"/>
                  <a:ext cx="81213" cy="6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2017" extrusionOk="0">
                      <a:moveTo>
                        <a:pt x="0" y="0"/>
                      </a:moveTo>
                      <a:lnTo>
                        <a:pt x="923" y="2017"/>
                      </a:lnTo>
                      <a:lnTo>
                        <a:pt x="2374" y="14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54"/>
                <p:cNvSpPr/>
                <p:nvPr/>
              </p:nvSpPr>
              <p:spPr>
                <a:xfrm>
                  <a:off x="7509792" y="535008"/>
                  <a:ext cx="374811" cy="52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1" h="15286" extrusionOk="0">
                      <a:moveTo>
                        <a:pt x="2111" y="0"/>
                      </a:moveTo>
                      <a:cubicBezTo>
                        <a:pt x="1561" y="0"/>
                        <a:pt x="1176" y="344"/>
                        <a:pt x="1184" y="618"/>
                      </a:cubicBezTo>
                      <a:cubicBezTo>
                        <a:pt x="1201" y="1206"/>
                        <a:pt x="1682" y="1896"/>
                        <a:pt x="1811" y="3047"/>
                      </a:cubicBezTo>
                      <a:cubicBezTo>
                        <a:pt x="1940" y="4198"/>
                        <a:pt x="1350" y="6608"/>
                        <a:pt x="789" y="7567"/>
                      </a:cubicBezTo>
                      <a:cubicBezTo>
                        <a:pt x="621" y="7853"/>
                        <a:pt x="272" y="8275"/>
                        <a:pt x="2" y="8460"/>
                      </a:cubicBezTo>
                      <a:cubicBezTo>
                        <a:pt x="1" y="8461"/>
                        <a:pt x="1648" y="14841"/>
                        <a:pt x="1648" y="14841"/>
                      </a:cubicBezTo>
                      <a:cubicBezTo>
                        <a:pt x="1940" y="14861"/>
                        <a:pt x="2223" y="14954"/>
                        <a:pt x="2517" y="15179"/>
                      </a:cubicBezTo>
                      <a:cubicBezTo>
                        <a:pt x="2619" y="15257"/>
                        <a:pt x="2804" y="15286"/>
                        <a:pt x="3018" y="15286"/>
                      </a:cubicBezTo>
                      <a:cubicBezTo>
                        <a:pt x="3602" y="15286"/>
                        <a:pt x="4411" y="15074"/>
                        <a:pt x="4411" y="15074"/>
                      </a:cubicBezTo>
                      <a:lnTo>
                        <a:pt x="10069" y="13614"/>
                      </a:lnTo>
                      <a:cubicBezTo>
                        <a:pt x="10630" y="13469"/>
                        <a:pt x="10961" y="12845"/>
                        <a:pt x="10801" y="12226"/>
                      </a:cubicBezTo>
                      <a:lnTo>
                        <a:pt x="10773" y="12120"/>
                      </a:lnTo>
                      <a:cubicBezTo>
                        <a:pt x="10681" y="11767"/>
                        <a:pt x="10450" y="11490"/>
                        <a:pt x="10163" y="11345"/>
                      </a:cubicBezTo>
                      <a:cubicBezTo>
                        <a:pt x="10541" y="11105"/>
                        <a:pt x="10736" y="10607"/>
                        <a:pt x="10609" y="10113"/>
                      </a:cubicBezTo>
                      <a:lnTo>
                        <a:pt x="10600" y="10076"/>
                      </a:lnTo>
                      <a:cubicBezTo>
                        <a:pt x="10516" y="9750"/>
                        <a:pt x="10307" y="9492"/>
                        <a:pt x="10047" y="9345"/>
                      </a:cubicBezTo>
                      <a:cubicBezTo>
                        <a:pt x="10479" y="9090"/>
                        <a:pt x="10706" y="8533"/>
                        <a:pt x="10562" y="7979"/>
                      </a:cubicBezTo>
                      <a:cubicBezTo>
                        <a:pt x="10471" y="7625"/>
                        <a:pt x="10247" y="7345"/>
                        <a:pt x="9968" y="7182"/>
                      </a:cubicBezTo>
                      <a:cubicBezTo>
                        <a:pt x="10377" y="6858"/>
                        <a:pt x="10578" y="6276"/>
                        <a:pt x="10429" y="5697"/>
                      </a:cubicBezTo>
                      <a:cubicBezTo>
                        <a:pt x="10302" y="5208"/>
                        <a:pt x="9955" y="4836"/>
                        <a:pt x="9539" y="4683"/>
                      </a:cubicBezTo>
                      <a:cubicBezTo>
                        <a:pt x="9403" y="4632"/>
                        <a:pt x="9259" y="4605"/>
                        <a:pt x="9114" y="4605"/>
                      </a:cubicBezTo>
                      <a:cubicBezTo>
                        <a:pt x="9015" y="4605"/>
                        <a:pt x="8916" y="4617"/>
                        <a:pt x="8817" y="4643"/>
                      </a:cubicBezTo>
                      <a:lnTo>
                        <a:pt x="5112" y="5600"/>
                      </a:lnTo>
                      <a:cubicBezTo>
                        <a:pt x="5117" y="5443"/>
                        <a:pt x="5117" y="5273"/>
                        <a:pt x="5109" y="5090"/>
                      </a:cubicBezTo>
                      <a:cubicBezTo>
                        <a:pt x="5073" y="4270"/>
                        <a:pt x="4875" y="3195"/>
                        <a:pt x="4293" y="1962"/>
                      </a:cubicBezTo>
                      <a:cubicBezTo>
                        <a:pt x="3579" y="449"/>
                        <a:pt x="2738" y="0"/>
                        <a:pt x="21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54"/>
                <p:cNvSpPr/>
                <p:nvPr/>
              </p:nvSpPr>
              <p:spPr>
                <a:xfrm>
                  <a:off x="7291979" y="802708"/>
                  <a:ext cx="264191" cy="3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6" h="9399" extrusionOk="0">
                      <a:moveTo>
                        <a:pt x="5255" y="0"/>
                      </a:moveTo>
                      <a:cubicBezTo>
                        <a:pt x="5205" y="0"/>
                        <a:pt x="5155" y="7"/>
                        <a:pt x="5104" y="20"/>
                      </a:cubicBezTo>
                      <a:lnTo>
                        <a:pt x="475" y="1216"/>
                      </a:lnTo>
                      <a:cubicBezTo>
                        <a:pt x="190" y="1288"/>
                        <a:pt x="0" y="1555"/>
                        <a:pt x="23" y="1848"/>
                      </a:cubicBezTo>
                      <a:lnTo>
                        <a:pt x="1767" y="8843"/>
                      </a:lnTo>
                      <a:cubicBezTo>
                        <a:pt x="1792" y="9164"/>
                        <a:pt x="2061" y="9398"/>
                        <a:pt x="2366" y="9398"/>
                      </a:cubicBezTo>
                      <a:cubicBezTo>
                        <a:pt x="2416" y="9398"/>
                        <a:pt x="2467" y="9392"/>
                        <a:pt x="2518" y="9379"/>
                      </a:cubicBezTo>
                      <a:lnTo>
                        <a:pt x="7208" y="8168"/>
                      </a:lnTo>
                      <a:cubicBezTo>
                        <a:pt x="7531" y="8085"/>
                        <a:pt x="7725" y="7756"/>
                        <a:pt x="7643" y="7433"/>
                      </a:cubicBezTo>
                      <a:lnTo>
                        <a:pt x="5839" y="453"/>
                      </a:lnTo>
                      <a:cubicBezTo>
                        <a:pt x="5770" y="181"/>
                        <a:pt x="5524" y="0"/>
                        <a:pt x="52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54"/>
                <p:cNvSpPr/>
                <p:nvPr/>
              </p:nvSpPr>
              <p:spPr>
                <a:xfrm>
                  <a:off x="7415486" y="1049036"/>
                  <a:ext cx="61756" cy="3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033" extrusionOk="0">
                      <a:moveTo>
                        <a:pt x="1088" y="1"/>
                      </a:moveTo>
                      <a:cubicBezTo>
                        <a:pt x="998" y="1"/>
                        <a:pt x="904" y="10"/>
                        <a:pt x="807" y="29"/>
                      </a:cubicBezTo>
                      <a:cubicBezTo>
                        <a:pt x="337" y="121"/>
                        <a:pt x="0" y="415"/>
                        <a:pt x="52" y="684"/>
                      </a:cubicBezTo>
                      <a:cubicBezTo>
                        <a:pt x="95" y="898"/>
                        <a:pt x="370" y="1033"/>
                        <a:pt x="717" y="1033"/>
                      </a:cubicBezTo>
                      <a:cubicBezTo>
                        <a:pt x="807" y="1033"/>
                        <a:pt x="902" y="1024"/>
                        <a:pt x="999" y="1005"/>
                      </a:cubicBezTo>
                      <a:cubicBezTo>
                        <a:pt x="1467" y="913"/>
                        <a:pt x="1805" y="619"/>
                        <a:pt x="1753" y="349"/>
                      </a:cubicBezTo>
                      <a:cubicBezTo>
                        <a:pt x="1711" y="135"/>
                        <a:pt x="1435" y="1"/>
                        <a:pt x="10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54"/>
                <p:cNvSpPr/>
                <p:nvPr/>
              </p:nvSpPr>
              <p:spPr>
                <a:xfrm>
                  <a:off x="7788380" y="1860320"/>
                  <a:ext cx="545000" cy="563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8" h="16491" extrusionOk="0">
                      <a:moveTo>
                        <a:pt x="10911" y="0"/>
                      </a:moveTo>
                      <a:lnTo>
                        <a:pt x="0" y="8775"/>
                      </a:lnTo>
                      <a:lnTo>
                        <a:pt x="6206" y="16491"/>
                      </a:lnTo>
                      <a:lnTo>
                        <a:pt x="14868" y="9525"/>
                      </a:lnTo>
                      <a:lnTo>
                        <a:pt x="15937" y="6253"/>
                      </a:lnTo>
                      <a:lnTo>
                        <a:pt x="1091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54"/>
                <p:cNvSpPr/>
                <p:nvPr/>
              </p:nvSpPr>
              <p:spPr>
                <a:xfrm>
                  <a:off x="7063373" y="2354310"/>
                  <a:ext cx="90446" cy="11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" h="3353" extrusionOk="0">
                      <a:moveTo>
                        <a:pt x="907" y="0"/>
                      </a:moveTo>
                      <a:lnTo>
                        <a:pt x="1" y="800"/>
                      </a:lnTo>
                      <a:cubicBezTo>
                        <a:pt x="62" y="778"/>
                        <a:pt x="125" y="768"/>
                        <a:pt x="188" y="768"/>
                      </a:cubicBezTo>
                      <a:cubicBezTo>
                        <a:pt x="1088" y="768"/>
                        <a:pt x="2089" y="2896"/>
                        <a:pt x="987" y="3352"/>
                      </a:cubicBezTo>
                      <a:cubicBezTo>
                        <a:pt x="987" y="3352"/>
                        <a:pt x="2532" y="2974"/>
                        <a:pt x="2587" y="2871"/>
                      </a:cubicBezTo>
                      <a:cubicBezTo>
                        <a:pt x="2641" y="2768"/>
                        <a:pt x="2644" y="1713"/>
                        <a:pt x="2636" y="1629"/>
                      </a:cubicBezTo>
                      <a:cubicBezTo>
                        <a:pt x="2627" y="1545"/>
                        <a:pt x="907" y="0"/>
                        <a:pt x="907" y="0"/>
                      </a:cubicBezTo>
                      <a:close/>
                    </a:path>
                  </a:pathLst>
                </a:custGeom>
                <a:solidFill>
                  <a:srgbClr val="06A3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54"/>
                <p:cNvSpPr/>
                <p:nvPr/>
              </p:nvSpPr>
              <p:spPr>
                <a:xfrm>
                  <a:off x="7063373" y="2354310"/>
                  <a:ext cx="90446" cy="11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" h="3353" extrusionOk="0">
                      <a:moveTo>
                        <a:pt x="907" y="0"/>
                      </a:moveTo>
                      <a:lnTo>
                        <a:pt x="1" y="800"/>
                      </a:lnTo>
                      <a:cubicBezTo>
                        <a:pt x="62" y="778"/>
                        <a:pt x="125" y="768"/>
                        <a:pt x="188" y="768"/>
                      </a:cubicBezTo>
                      <a:cubicBezTo>
                        <a:pt x="1088" y="768"/>
                        <a:pt x="2089" y="2896"/>
                        <a:pt x="987" y="3352"/>
                      </a:cubicBezTo>
                      <a:cubicBezTo>
                        <a:pt x="987" y="3352"/>
                        <a:pt x="2532" y="2974"/>
                        <a:pt x="2587" y="2871"/>
                      </a:cubicBezTo>
                      <a:cubicBezTo>
                        <a:pt x="2641" y="2768"/>
                        <a:pt x="2644" y="1713"/>
                        <a:pt x="2636" y="1629"/>
                      </a:cubicBezTo>
                      <a:cubicBezTo>
                        <a:pt x="2627" y="1545"/>
                        <a:pt x="907" y="0"/>
                        <a:pt x="907" y="0"/>
                      </a:cubicBezTo>
                      <a:close/>
                    </a:path>
                  </a:pathLst>
                </a:custGeom>
                <a:solidFill>
                  <a:srgbClr val="D8CA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54"/>
                <p:cNvSpPr/>
                <p:nvPr/>
              </p:nvSpPr>
              <p:spPr>
                <a:xfrm>
                  <a:off x="6985788" y="2198457"/>
                  <a:ext cx="70339" cy="71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2091" extrusionOk="0">
                      <a:moveTo>
                        <a:pt x="392" y="0"/>
                      </a:moveTo>
                      <a:cubicBezTo>
                        <a:pt x="356" y="0"/>
                        <a:pt x="335" y="4"/>
                        <a:pt x="335" y="10"/>
                      </a:cubicBezTo>
                      <a:cubicBezTo>
                        <a:pt x="335" y="63"/>
                        <a:pt x="0" y="644"/>
                        <a:pt x="0" y="644"/>
                      </a:cubicBezTo>
                      <a:cubicBezTo>
                        <a:pt x="117" y="580"/>
                        <a:pt x="231" y="551"/>
                        <a:pt x="338" y="551"/>
                      </a:cubicBezTo>
                      <a:cubicBezTo>
                        <a:pt x="1054" y="551"/>
                        <a:pt x="1484" y="1817"/>
                        <a:pt x="865" y="2090"/>
                      </a:cubicBezTo>
                      <a:cubicBezTo>
                        <a:pt x="865" y="2090"/>
                        <a:pt x="1605" y="2055"/>
                        <a:pt x="1726" y="2013"/>
                      </a:cubicBezTo>
                      <a:cubicBezTo>
                        <a:pt x="1849" y="1974"/>
                        <a:pt x="1958" y="1554"/>
                        <a:pt x="2006" y="1484"/>
                      </a:cubicBezTo>
                      <a:cubicBezTo>
                        <a:pt x="2056" y="1414"/>
                        <a:pt x="1590" y="285"/>
                        <a:pt x="1576" y="209"/>
                      </a:cubicBezTo>
                      <a:cubicBezTo>
                        <a:pt x="1566" y="141"/>
                        <a:pt x="634" y="0"/>
                        <a:pt x="392" y="0"/>
                      </a:cubicBezTo>
                      <a:close/>
                    </a:path>
                  </a:pathLst>
                </a:custGeom>
                <a:solidFill>
                  <a:srgbClr val="E94C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54"/>
                <p:cNvSpPr/>
                <p:nvPr/>
              </p:nvSpPr>
              <p:spPr>
                <a:xfrm>
                  <a:off x="6985788" y="2198457"/>
                  <a:ext cx="70339" cy="71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2091" extrusionOk="0">
                      <a:moveTo>
                        <a:pt x="392" y="0"/>
                      </a:moveTo>
                      <a:cubicBezTo>
                        <a:pt x="356" y="0"/>
                        <a:pt x="335" y="4"/>
                        <a:pt x="335" y="10"/>
                      </a:cubicBezTo>
                      <a:cubicBezTo>
                        <a:pt x="335" y="63"/>
                        <a:pt x="0" y="644"/>
                        <a:pt x="0" y="644"/>
                      </a:cubicBezTo>
                      <a:cubicBezTo>
                        <a:pt x="117" y="580"/>
                        <a:pt x="231" y="551"/>
                        <a:pt x="338" y="551"/>
                      </a:cubicBezTo>
                      <a:cubicBezTo>
                        <a:pt x="1054" y="551"/>
                        <a:pt x="1484" y="1817"/>
                        <a:pt x="865" y="2090"/>
                      </a:cubicBezTo>
                      <a:cubicBezTo>
                        <a:pt x="865" y="2090"/>
                        <a:pt x="1605" y="2055"/>
                        <a:pt x="1726" y="2013"/>
                      </a:cubicBezTo>
                      <a:cubicBezTo>
                        <a:pt x="1849" y="1974"/>
                        <a:pt x="1958" y="1554"/>
                        <a:pt x="2006" y="1484"/>
                      </a:cubicBezTo>
                      <a:cubicBezTo>
                        <a:pt x="2056" y="1414"/>
                        <a:pt x="1590" y="285"/>
                        <a:pt x="1576" y="209"/>
                      </a:cubicBezTo>
                      <a:cubicBezTo>
                        <a:pt x="1566" y="141"/>
                        <a:pt x="634" y="0"/>
                        <a:pt x="392" y="0"/>
                      </a:cubicBezTo>
                      <a:close/>
                    </a:path>
                  </a:pathLst>
                </a:custGeom>
                <a:solidFill>
                  <a:srgbClr val="D8CA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54"/>
                <p:cNvSpPr/>
                <p:nvPr/>
              </p:nvSpPr>
              <p:spPr>
                <a:xfrm rot="600508">
                  <a:off x="6498988" y="1160243"/>
                  <a:ext cx="795907" cy="1460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77" h="42701" extrusionOk="0">
                      <a:moveTo>
                        <a:pt x="6399" y="1"/>
                      </a:moveTo>
                      <a:lnTo>
                        <a:pt x="0" y="2724"/>
                      </a:lnTo>
                      <a:lnTo>
                        <a:pt x="15956" y="40222"/>
                      </a:lnTo>
                      <a:cubicBezTo>
                        <a:pt x="15993" y="40339"/>
                        <a:pt x="16035" y="40456"/>
                        <a:pt x="16084" y="40572"/>
                      </a:cubicBezTo>
                      <a:cubicBezTo>
                        <a:pt x="16650" y="41902"/>
                        <a:pt x="17943" y="42701"/>
                        <a:pt x="19303" y="42701"/>
                      </a:cubicBezTo>
                      <a:cubicBezTo>
                        <a:pt x="19760" y="42701"/>
                        <a:pt x="20224" y="42611"/>
                        <a:pt x="20671" y="42420"/>
                      </a:cubicBezTo>
                      <a:cubicBezTo>
                        <a:pt x="22449" y="41665"/>
                        <a:pt x="23276" y="39611"/>
                        <a:pt x="22521" y="37834"/>
                      </a:cubicBezTo>
                      <a:cubicBezTo>
                        <a:pt x="22471" y="37717"/>
                        <a:pt x="22416" y="37607"/>
                        <a:pt x="22356" y="37499"/>
                      </a:cubicBezTo>
                      <a:lnTo>
                        <a:pt x="639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54"/>
                <p:cNvSpPr/>
                <p:nvPr/>
              </p:nvSpPr>
              <p:spPr>
                <a:xfrm rot="600508">
                  <a:off x="6762575" y="1769308"/>
                  <a:ext cx="265405" cy="201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2" h="5888" extrusionOk="0">
                      <a:moveTo>
                        <a:pt x="6437" y="0"/>
                      </a:moveTo>
                      <a:lnTo>
                        <a:pt x="0" y="2739"/>
                      </a:lnTo>
                      <a:lnTo>
                        <a:pt x="1363" y="5887"/>
                      </a:lnTo>
                      <a:cubicBezTo>
                        <a:pt x="913" y="4830"/>
                        <a:pt x="4992" y="2784"/>
                        <a:pt x="6880" y="2784"/>
                      </a:cubicBezTo>
                      <a:cubicBezTo>
                        <a:pt x="7325" y="2784"/>
                        <a:pt x="7648" y="2898"/>
                        <a:pt x="7762" y="3165"/>
                      </a:cubicBezTo>
                      <a:lnTo>
                        <a:pt x="643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54"/>
                <p:cNvSpPr/>
                <p:nvPr/>
              </p:nvSpPr>
              <p:spPr>
                <a:xfrm rot="600508">
                  <a:off x="6235943" y="882094"/>
                  <a:ext cx="1094034" cy="962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96" h="28163" extrusionOk="0">
                      <a:moveTo>
                        <a:pt x="15992" y="1"/>
                      </a:moveTo>
                      <a:cubicBezTo>
                        <a:pt x="14154" y="1"/>
                        <a:pt x="12285" y="363"/>
                        <a:pt x="10486" y="1129"/>
                      </a:cubicBezTo>
                      <a:cubicBezTo>
                        <a:pt x="3333" y="4172"/>
                        <a:pt x="0" y="12439"/>
                        <a:pt x="3045" y="19593"/>
                      </a:cubicBezTo>
                      <a:cubicBezTo>
                        <a:pt x="5324" y="24949"/>
                        <a:pt x="10530" y="28163"/>
                        <a:pt x="16005" y="28163"/>
                      </a:cubicBezTo>
                      <a:cubicBezTo>
                        <a:pt x="17843" y="28163"/>
                        <a:pt x="19712" y="27800"/>
                        <a:pt x="21511" y="27035"/>
                      </a:cubicBezTo>
                      <a:cubicBezTo>
                        <a:pt x="28664" y="23992"/>
                        <a:pt x="31995" y="15724"/>
                        <a:pt x="28951" y="8570"/>
                      </a:cubicBezTo>
                      <a:cubicBezTo>
                        <a:pt x="26673" y="3214"/>
                        <a:pt x="21467" y="1"/>
                        <a:pt x="1599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54"/>
                <p:cNvSpPr/>
                <p:nvPr/>
              </p:nvSpPr>
              <p:spPr>
                <a:xfrm rot="600508">
                  <a:off x="6292634" y="932015"/>
                  <a:ext cx="980651" cy="863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0" h="25244" extrusionOk="0">
                      <a:moveTo>
                        <a:pt x="14335" y="0"/>
                      </a:moveTo>
                      <a:cubicBezTo>
                        <a:pt x="12687" y="0"/>
                        <a:pt x="11012" y="325"/>
                        <a:pt x="9400" y="1011"/>
                      </a:cubicBezTo>
                      <a:cubicBezTo>
                        <a:pt x="2987" y="3739"/>
                        <a:pt x="0" y="11149"/>
                        <a:pt x="2729" y="17563"/>
                      </a:cubicBezTo>
                      <a:cubicBezTo>
                        <a:pt x="4772" y="22364"/>
                        <a:pt x="9438" y="25243"/>
                        <a:pt x="14345" y="25243"/>
                      </a:cubicBezTo>
                      <a:cubicBezTo>
                        <a:pt x="15993" y="25243"/>
                        <a:pt x="17669" y="24919"/>
                        <a:pt x="19281" y="24232"/>
                      </a:cubicBezTo>
                      <a:cubicBezTo>
                        <a:pt x="25693" y="21505"/>
                        <a:pt x="28680" y="14094"/>
                        <a:pt x="25952" y="7681"/>
                      </a:cubicBezTo>
                      <a:cubicBezTo>
                        <a:pt x="23909" y="2880"/>
                        <a:pt x="19242" y="0"/>
                        <a:pt x="14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54"/>
                <p:cNvSpPr/>
                <p:nvPr/>
              </p:nvSpPr>
              <p:spPr>
                <a:xfrm rot="600508">
                  <a:off x="6360760" y="966668"/>
                  <a:ext cx="909495" cy="83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9" h="24404" extrusionOk="0">
                      <a:moveTo>
                        <a:pt x="14331" y="0"/>
                      </a:moveTo>
                      <a:cubicBezTo>
                        <a:pt x="12684" y="0"/>
                        <a:pt x="11010" y="325"/>
                        <a:pt x="9399" y="1010"/>
                      </a:cubicBezTo>
                      <a:cubicBezTo>
                        <a:pt x="2987" y="3739"/>
                        <a:pt x="0" y="11149"/>
                        <a:pt x="2729" y="17562"/>
                      </a:cubicBezTo>
                      <a:cubicBezTo>
                        <a:pt x="3935" y="20397"/>
                        <a:pt x="6057" y="22559"/>
                        <a:pt x="8601" y="23859"/>
                      </a:cubicBezTo>
                      <a:cubicBezTo>
                        <a:pt x="9781" y="24217"/>
                        <a:pt x="11016" y="24404"/>
                        <a:pt x="12267" y="24404"/>
                      </a:cubicBezTo>
                      <a:cubicBezTo>
                        <a:pt x="13914" y="24404"/>
                        <a:pt x="15589" y="24079"/>
                        <a:pt x="17200" y="23393"/>
                      </a:cubicBezTo>
                      <a:cubicBezTo>
                        <a:pt x="23612" y="20665"/>
                        <a:pt x="26599" y="13255"/>
                        <a:pt x="23870" y="6842"/>
                      </a:cubicBezTo>
                      <a:cubicBezTo>
                        <a:pt x="22665" y="4007"/>
                        <a:pt x="20543" y="1844"/>
                        <a:pt x="17998" y="546"/>
                      </a:cubicBezTo>
                      <a:cubicBezTo>
                        <a:pt x="16817" y="188"/>
                        <a:pt x="15582" y="0"/>
                        <a:pt x="14331" y="0"/>
                      </a:cubicBezTo>
                      <a:close/>
                    </a:path>
                  </a:pathLst>
                </a:custGeom>
                <a:solidFill>
                  <a:srgbClr val="C3E4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4"/>
                <p:cNvSpPr/>
                <p:nvPr/>
              </p:nvSpPr>
              <p:spPr>
                <a:xfrm rot="600508">
                  <a:off x="6326646" y="949320"/>
                  <a:ext cx="945124" cy="848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1" h="24825" extrusionOk="0">
                      <a:moveTo>
                        <a:pt x="14333" y="0"/>
                      </a:moveTo>
                      <a:cubicBezTo>
                        <a:pt x="12686" y="0"/>
                        <a:pt x="11012" y="325"/>
                        <a:pt x="9400" y="1011"/>
                      </a:cubicBezTo>
                      <a:cubicBezTo>
                        <a:pt x="2988" y="3740"/>
                        <a:pt x="1" y="11150"/>
                        <a:pt x="2730" y="17564"/>
                      </a:cubicBezTo>
                      <a:cubicBezTo>
                        <a:pt x="4015" y="20583"/>
                        <a:pt x="6340" y="22842"/>
                        <a:pt x="9109" y="24103"/>
                      </a:cubicBezTo>
                      <a:cubicBezTo>
                        <a:pt x="10448" y="24576"/>
                        <a:pt x="11868" y="24824"/>
                        <a:pt x="13309" y="24824"/>
                      </a:cubicBezTo>
                      <a:cubicBezTo>
                        <a:pt x="14956" y="24824"/>
                        <a:pt x="16631" y="24499"/>
                        <a:pt x="18242" y="23813"/>
                      </a:cubicBezTo>
                      <a:cubicBezTo>
                        <a:pt x="24654" y="21086"/>
                        <a:pt x="27641" y="13675"/>
                        <a:pt x="24912" y="7262"/>
                      </a:cubicBezTo>
                      <a:cubicBezTo>
                        <a:pt x="23627" y="4242"/>
                        <a:pt x="21303" y="1983"/>
                        <a:pt x="18535" y="721"/>
                      </a:cubicBezTo>
                      <a:cubicBezTo>
                        <a:pt x="17195" y="249"/>
                        <a:pt x="15774" y="0"/>
                        <a:pt x="143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4"/>
                <p:cNvSpPr/>
                <p:nvPr/>
              </p:nvSpPr>
              <p:spPr>
                <a:xfrm rot="600508">
                  <a:off x="6235943" y="882094"/>
                  <a:ext cx="1094034" cy="962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96" h="28163" extrusionOk="0">
                      <a:moveTo>
                        <a:pt x="15993" y="1306"/>
                      </a:moveTo>
                      <a:cubicBezTo>
                        <a:pt x="20960" y="1306"/>
                        <a:pt x="25683" y="4222"/>
                        <a:pt x="27751" y="9081"/>
                      </a:cubicBezTo>
                      <a:cubicBezTo>
                        <a:pt x="30512" y="15571"/>
                        <a:pt x="27490" y="23071"/>
                        <a:pt x="20999" y="25834"/>
                      </a:cubicBezTo>
                      <a:cubicBezTo>
                        <a:pt x="19368" y="26528"/>
                        <a:pt x="17672" y="26857"/>
                        <a:pt x="16005" y="26857"/>
                      </a:cubicBezTo>
                      <a:cubicBezTo>
                        <a:pt x="11038" y="26857"/>
                        <a:pt x="6314" y="23942"/>
                        <a:pt x="4247" y="19083"/>
                      </a:cubicBezTo>
                      <a:cubicBezTo>
                        <a:pt x="1485" y="12592"/>
                        <a:pt x="4506" y="5091"/>
                        <a:pt x="10998" y="2329"/>
                      </a:cubicBezTo>
                      <a:cubicBezTo>
                        <a:pt x="12629" y="1635"/>
                        <a:pt x="14325" y="1306"/>
                        <a:pt x="15993" y="1306"/>
                      </a:cubicBezTo>
                      <a:close/>
                      <a:moveTo>
                        <a:pt x="15992" y="1"/>
                      </a:moveTo>
                      <a:cubicBezTo>
                        <a:pt x="14154" y="1"/>
                        <a:pt x="12285" y="363"/>
                        <a:pt x="10486" y="1129"/>
                      </a:cubicBezTo>
                      <a:cubicBezTo>
                        <a:pt x="3333" y="4172"/>
                        <a:pt x="0" y="12439"/>
                        <a:pt x="3045" y="19593"/>
                      </a:cubicBezTo>
                      <a:cubicBezTo>
                        <a:pt x="5324" y="24949"/>
                        <a:pt x="10530" y="28163"/>
                        <a:pt x="16005" y="28163"/>
                      </a:cubicBezTo>
                      <a:cubicBezTo>
                        <a:pt x="17843" y="28163"/>
                        <a:pt x="19712" y="27800"/>
                        <a:pt x="21511" y="27035"/>
                      </a:cubicBezTo>
                      <a:cubicBezTo>
                        <a:pt x="28664" y="23992"/>
                        <a:pt x="31995" y="15724"/>
                        <a:pt x="28951" y="8570"/>
                      </a:cubicBezTo>
                      <a:cubicBezTo>
                        <a:pt x="26673" y="3214"/>
                        <a:pt x="21467" y="1"/>
                        <a:pt x="1599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4"/>
                <p:cNvSpPr/>
                <p:nvPr/>
              </p:nvSpPr>
              <p:spPr>
                <a:xfrm rot="600508">
                  <a:off x="6811523" y="1009743"/>
                  <a:ext cx="211585" cy="107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3145" extrusionOk="0">
                      <a:moveTo>
                        <a:pt x="2897" y="0"/>
                      </a:moveTo>
                      <a:cubicBezTo>
                        <a:pt x="1331" y="0"/>
                        <a:pt x="76" y="617"/>
                        <a:pt x="40" y="1435"/>
                      </a:cubicBezTo>
                      <a:cubicBezTo>
                        <a:pt x="0" y="2301"/>
                        <a:pt x="1337" y="3062"/>
                        <a:pt x="3024" y="3138"/>
                      </a:cubicBezTo>
                      <a:cubicBezTo>
                        <a:pt x="3114" y="3142"/>
                        <a:pt x="3204" y="3144"/>
                        <a:pt x="3292" y="3144"/>
                      </a:cubicBezTo>
                      <a:cubicBezTo>
                        <a:pt x="4857" y="3144"/>
                        <a:pt x="6113" y="2527"/>
                        <a:pt x="6149" y="1709"/>
                      </a:cubicBezTo>
                      <a:cubicBezTo>
                        <a:pt x="6188" y="844"/>
                        <a:pt x="4852" y="82"/>
                        <a:pt x="3164" y="6"/>
                      </a:cubicBezTo>
                      <a:cubicBezTo>
                        <a:pt x="3074" y="2"/>
                        <a:pt x="2985" y="0"/>
                        <a:pt x="289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54"/>
                <p:cNvSpPr/>
                <p:nvPr/>
              </p:nvSpPr>
              <p:spPr>
                <a:xfrm rot="600508">
                  <a:off x="6436689" y="1386645"/>
                  <a:ext cx="687071" cy="411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4" h="12036" extrusionOk="0">
                      <a:moveTo>
                        <a:pt x="10553" y="0"/>
                      </a:moveTo>
                      <a:cubicBezTo>
                        <a:pt x="9094" y="0"/>
                        <a:pt x="7612" y="288"/>
                        <a:pt x="6185" y="895"/>
                      </a:cubicBezTo>
                      <a:cubicBezTo>
                        <a:pt x="3161" y="2182"/>
                        <a:pt x="998" y="4645"/>
                        <a:pt x="1" y="7525"/>
                      </a:cubicBezTo>
                      <a:cubicBezTo>
                        <a:pt x="1276" y="9185"/>
                        <a:pt x="2924" y="10473"/>
                        <a:pt x="4771" y="11314"/>
                      </a:cubicBezTo>
                      <a:cubicBezTo>
                        <a:pt x="6110" y="11787"/>
                        <a:pt x="7530" y="12035"/>
                        <a:pt x="8971" y="12035"/>
                      </a:cubicBezTo>
                      <a:cubicBezTo>
                        <a:pt x="10618" y="12035"/>
                        <a:pt x="12293" y="11710"/>
                        <a:pt x="13904" y="11024"/>
                      </a:cubicBezTo>
                      <a:cubicBezTo>
                        <a:pt x="16664" y="9851"/>
                        <a:pt x="18787" y="7809"/>
                        <a:pt x="20094" y="5353"/>
                      </a:cubicBezTo>
                      <a:cubicBezTo>
                        <a:pt x="18039" y="1978"/>
                        <a:pt x="14379" y="0"/>
                        <a:pt x="105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54"/>
                <p:cNvSpPr/>
                <p:nvPr/>
              </p:nvSpPr>
              <p:spPr>
                <a:xfrm rot="600508">
                  <a:off x="7029545" y="1098978"/>
                  <a:ext cx="62710" cy="54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" h="1606" extrusionOk="0">
                      <a:moveTo>
                        <a:pt x="918" y="1"/>
                      </a:moveTo>
                      <a:cubicBezTo>
                        <a:pt x="630" y="1"/>
                        <a:pt x="352" y="156"/>
                        <a:pt x="207" y="428"/>
                      </a:cubicBezTo>
                      <a:cubicBezTo>
                        <a:pt x="1" y="820"/>
                        <a:pt x="149" y="1305"/>
                        <a:pt x="542" y="1512"/>
                      </a:cubicBezTo>
                      <a:cubicBezTo>
                        <a:pt x="662" y="1575"/>
                        <a:pt x="790" y="1605"/>
                        <a:pt x="917" y="1605"/>
                      </a:cubicBezTo>
                      <a:cubicBezTo>
                        <a:pt x="1204" y="1605"/>
                        <a:pt x="1483" y="1450"/>
                        <a:pt x="1627" y="1178"/>
                      </a:cubicBezTo>
                      <a:cubicBezTo>
                        <a:pt x="1833" y="787"/>
                        <a:pt x="1685" y="301"/>
                        <a:pt x="1292" y="94"/>
                      </a:cubicBezTo>
                      <a:cubicBezTo>
                        <a:pt x="1173" y="30"/>
                        <a:pt x="1044" y="1"/>
                        <a:pt x="9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4"/>
                <p:cNvSpPr/>
                <p:nvPr/>
              </p:nvSpPr>
              <p:spPr>
                <a:xfrm rot="600508">
                  <a:off x="6813976" y="1955048"/>
                  <a:ext cx="357828" cy="638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18676" extrusionOk="0">
                      <a:moveTo>
                        <a:pt x="1998" y="1"/>
                      </a:moveTo>
                      <a:cubicBezTo>
                        <a:pt x="1314" y="1"/>
                        <a:pt x="652" y="370"/>
                        <a:pt x="310" y="1016"/>
                      </a:cubicBezTo>
                      <a:cubicBezTo>
                        <a:pt x="1" y="1602"/>
                        <a:pt x="27" y="2274"/>
                        <a:pt x="319" y="2816"/>
                      </a:cubicBezTo>
                      <a:lnTo>
                        <a:pt x="6703" y="17428"/>
                      </a:lnTo>
                      <a:cubicBezTo>
                        <a:pt x="6861" y="17853"/>
                        <a:pt x="7167" y="18225"/>
                        <a:pt x="7600" y="18453"/>
                      </a:cubicBezTo>
                      <a:cubicBezTo>
                        <a:pt x="7884" y="18604"/>
                        <a:pt x="8189" y="18675"/>
                        <a:pt x="8489" y="18675"/>
                      </a:cubicBezTo>
                      <a:cubicBezTo>
                        <a:pt x="9173" y="18675"/>
                        <a:pt x="9834" y="18306"/>
                        <a:pt x="10176" y="17659"/>
                      </a:cubicBezTo>
                      <a:cubicBezTo>
                        <a:pt x="10465" y="17114"/>
                        <a:pt x="10460" y="16493"/>
                        <a:pt x="10221" y="15973"/>
                      </a:cubicBezTo>
                      <a:lnTo>
                        <a:pt x="3781" y="1246"/>
                      </a:lnTo>
                      <a:cubicBezTo>
                        <a:pt x="3753" y="1171"/>
                        <a:pt x="3722" y="1096"/>
                        <a:pt x="3685" y="1025"/>
                      </a:cubicBezTo>
                      <a:lnTo>
                        <a:pt x="3685" y="1024"/>
                      </a:lnTo>
                      <a:cubicBezTo>
                        <a:pt x="3512" y="694"/>
                        <a:pt x="3241" y="409"/>
                        <a:pt x="2887" y="222"/>
                      </a:cubicBezTo>
                      <a:cubicBezTo>
                        <a:pt x="2603" y="72"/>
                        <a:pt x="2298" y="1"/>
                        <a:pt x="199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54"/>
                <p:cNvSpPr/>
                <p:nvPr/>
              </p:nvSpPr>
              <p:spPr>
                <a:xfrm>
                  <a:off x="7310969" y="1160178"/>
                  <a:ext cx="948159" cy="148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28" h="43491" fill="none" extrusionOk="0">
                      <a:moveTo>
                        <a:pt x="0" y="43490"/>
                      </a:moveTo>
                      <a:lnTo>
                        <a:pt x="3978" y="23228"/>
                      </a:lnTo>
                      <a:lnTo>
                        <a:pt x="17858" y="29093"/>
                      </a:lnTo>
                      <a:lnTo>
                        <a:pt x="27727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4"/>
                <p:cNvSpPr/>
                <p:nvPr/>
              </p:nvSpPr>
              <p:spPr>
                <a:xfrm>
                  <a:off x="6690765" y="2273682"/>
                  <a:ext cx="922889" cy="1250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9" h="36587" extrusionOk="0">
                      <a:moveTo>
                        <a:pt x="23346" y="0"/>
                      </a:moveTo>
                      <a:cubicBezTo>
                        <a:pt x="23346" y="0"/>
                        <a:pt x="23345" y="0"/>
                        <a:pt x="23344" y="0"/>
                      </a:cubicBezTo>
                      <a:lnTo>
                        <a:pt x="27" y="2896"/>
                      </a:lnTo>
                      <a:cubicBezTo>
                        <a:pt x="11" y="2897"/>
                        <a:pt x="0" y="2912"/>
                        <a:pt x="3" y="2928"/>
                      </a:cubicBezTo>
                      <a:lnTo>
                        <a:pt x="5129" y="36559"/>
                      </a:lnTo>
                      <a:cubicBezTo>
                        <a:pt x="5131" y="36574"/>
                        <a:pt x="5146" y="36586"/>
                        <a:pt x="5161" y="36586"/>
                      </a:cubicBezTo>
                      <a:lnTo>
                        <a:pt x="26961" y="36586"/>
                      </a:lnTo>
                      <a:cubicBezTo>
                        <a:pt x="26976" y="36586"/>
                        <a:pt x="26989" y="36574"/>
                        <a:pt x="26986" y="36558"/>
                      </a:cubicBezTo>
                      <a:lnTo>
                        <a:pt x="23375" y="25"/>
                      </a:lnTo>
                      <a:cubicBezTo>
                        <a:pt x="23373" y="10"/>
                        <a:pt x="23360" y="0"/>
                        <a:pt x="23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54"/>
                <p:cNvSpPr/>
                <p:nvPr/>
              </p:nvSpPr>
              <p:spPr>
                <a:xfrm>
                  <a:off x="7481321" y="2273716"/>
                  <a:ext cx="675180" cy="125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5" h="36586" extrusionOk="0">
                      <a:moveTo>
                        <a:pt x="25" y="0"/>
                      </a:moveTo>
                      <a:cubicBezTo>
                        <a:pt x="11" y="0"/>
                        <a:pt x="1" y="10"/>
                        <a:pt x="1" y="24"/>
                      </a:cubicBezTo>
                      <a:lnTo>
                        <a:pt x="1" y="36557"/>
                      </a:lnTo>
                      <a:cubicBezTo>
                        <a:pt x="1" y="36573"/>
                        <a:pt x="13" y="36585"/>
                        <a:pt x="29" y="36585"/>
                      </a:cubicBezTo>
                      <a:lnTo>
                        <a:pt x="15477" y="36585"/>
                      </a:lnTo>
                      <a:cubicBezTo>
                        <a:pt x="15492" y="36585"/>
                        <a:pt x="15506" y="36573"/>
                        <a:pt x="15508" y="36558"/>
                      </a:cubicBezTo>
                      <a:lnTo>
                        <a:pt x="15508" y="36557"/>
                      </a:lnTo>
                      <a:lnTo>
                        <a:pt x="19743" y="2927"/>
                      </a:lnTo>
                      <a:cubicBezTo>
                        <a:pt x="19744" y="2911"/>
                        <a:pt x="19734" y="2896"/>
                        <a:pt x="19718" y="2894"/>
                      </a:cubicBezTo>
                      <a:lnTo>
                        <a:pt x="29" y="1"/>
                      </a:lnTo>
                      <a:cubicBezTo>
                        <a:pt x="27" y="0"/>
                        <a:pt x="26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54"/>
                <p:cNvSpPr/>
                <p:nvPr/>
              </p:nvSpPr>
              <p:spPr>
                <a:xfrm>
                  <a:off x="6748416" y="2435416"/>
                  <a:ext cx="79469" cy="76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224" extrusionOk="0">
                      <a:moveTo>
                        <a:pt x="1162" y="1"/>
                      </a:moveTo>
                      <a:cubicBezTo>
                        <a:pt x="1128" y="1"/>
                        <a:pt x="1094" y="2"/>
                        <a:pt x="1060" y="6"/>
                      </a:cubicBezTo>
                      <a:cubicBezTo>
                        <a:pt x="449" y="63"/>
                        <a:pt x="0" y="604"/>
                        <a:pt x="57" y="1215"/>
                      </a:cubicBezTo>
                      <a:cubicBezTo>
                        <a:pt x="109" y="1791"/>
                        <a:pt x="593" y="2223"/>
                        <a:pt x="1160" y="2223"/>
                      </a:cubicBezTo>
                      <a:cubicBezTo>
                        <a:pt x="1195" y="2223"/>
                        <a:pt x="1229" y="2221"/>
                        <a:pt x="1264" y="2218"/>
                      </a:cubicBezTo>
                      <a:cubicBezTo>
                        <a:pt x="1875" y="2161"/>
                        <a:pt x="2324" y="1621"/>
                        <a:pt x="2268" y="1010"/>
                      </a:cubicBezTo>
                      <a:cubicBezTo>
                        <a:pt x="2215" y="434"/>
                        <a:pt x="1730" y="1"/>
                        <a:pt x="11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4"/>
                <p:cNvSpPr/>
                <p:nvPr/>
              </p:nvSpPr>
              <p:spPr>
                <a:xfrm>
                  <a:off x="7655264" y="3160417"/>
                  <a:ext cx="143551" cy="13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3808" extrusionOk="0">
                      <a:moveTo>
                        <a:pt x="2774" y="1"/>
                      </a:moveTo>
                      <a:cubicBezTo>
                        <a:pt x="2202" y="1"/>
                        <a:pt x="1532" y="314"/>
                        <a:pt x="1001" y="885"/>
                      </a:cubicBezTo>
                      <a:cubicBezTo>
                        <a:pt x="177" y="1772"/>
                        <a:pt x="0" y="2948"/>
                        <a:pt x="606" y="3511"/>
                      </a:cubicBezTo>
                      <a:cubicBezTo>
                        <a:pt x="822" y="3712"/>
                        <a:pt x="1108" y="3807"/>
                        <a:pt x="1425" y="3807"/>
                      </a:cubicBezTo>
                      <a:cubicBezTo>
                        <a:pt x="1996" y="3807"/>
                        <a:pt x="2665" y="3495"/>
                        <a:pt x="3196" y="2924"/>
                      </a:cubicBezTo>
                      <a:cubicBezTo>
                        <a:pt x="4021" y="2037"/>
                        <a:pt x="4198" y="861"/>
                        <a:pt x="3592" y="297"/>
                      </a:cubicBezTo>
                      <a:cubicBezTo>
                        <a:pt x="3376" y="97"/>
                        <a:pt x="3090" y="1"/>
                        <a:pt x="2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54"/>
                <p:cNvSpPr/>
                <p:nvPr/>
              </p:nvSpPr>
              <p:spPr>
                <a:xfrm>
                  <a:off x="7741603" y="3244737"/>
                  <a:ext cx="222780" cy="201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5" h="5908" extrusionOk="0">
                      <a:moveTo>
                        <a:pt x="4304" y="1"/>
                      </a:moveTo>
                      <a:cubicBezTo>
                        <a:pt x="3417" y="1"/>
                        <a:pt x="2378" y="486"/>
                        <a:pt x="1555" y="1372"/>
                      </a:cubicBezTo>
                      <a:cubicBezTo>
                        <a:pt x="275" y="2749"/>
                        <a:pt x="0" y="4573"/>
                        <a:pt x="941" y="5447"/>
                      </a:cubicBezTo>
                      <a:cubicBezTo>
                        <a:pt x="1276" y="5759"/>
                        <a:pt x="1720" y="5907"/>
                        <a:pt x="2211" y="5907"/>
                      </a:cubicBezTo>
                      <a:cubicBezTo>
                        <a:pt x="3098" y="5907"/>
                        <a:pt x="4136" y="5423"/>
                        <a:pt x="4960" y="4536"/>
                      </a:cubicBezTo>
                      <a:cubicBezTo>
                        <a:pt x="6239" y="3158"/>
                        <a:pt x="6514" y="1334"/>
                        <a:pt x="5574" y="460"/>
                      </a:cubicBezTo>
                      <a:cubicBezTo>
                        <a:pt x="5239" y="149"/>
                        <a:pt x="4794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54"/>
                <p:cNvSpPr/>
                <p:nvPr/>
              </p:nvSpPr>
              <p:spPr>
                <a:xfrm>
                  <a:off x="6861323" y="2403377"/>
                  <a:ext cx="313363" cy="97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4" h="2855" extrusionOk="0">
                      <a:moveTo>
                        <a:pt x="8001" y="1"/>
                      </a:moveTo>
                      <a:cubicBezTo>
                        <a:pt x="7967" y="1"/>
                        <a:pt x="7933" y="2"/>
                        <a:pt x="7899" y="5"/>
                      </a:cubicBezTo>
                      <a:lnTo>
                        <a:pt x="1060" y="638"/>
                      </a:lnTo>
                      <a:cubicBezTo>
                        <a:pt x="449" y="694"/>
                        <a:pt x="0" y="1235"/>
                        <a:pt x="56" y="1846"/>
                      </a:cubicBezTo>
                      <a:cubicBezTo>
                        <a:pt x="109" y="2422"/>
                        <a:pt x="593" y="2855"/>
                        <a:pt x="1160" y="2855"/>
                      </a:cubicBezTo>
                      <a:cubicBezTo>
                        <a:pt x="1195" y="2855"/>
                        <a:pt x="1229" y="2853"/>
                        <a:pt x="1264" y="2850"/>
                      </a:cubicBezTo>
                      <a:lnTo>
                        <a:pt x="8103" y="2218"/>
                      </a:lnTo>
                      <a:cubicBezTo>
                        <a:pt x="8715" y="2161"/>
                        <a:pt x="9164" y="1620"/>
                        <a:pt x="9107" y="1009"/>
                      </a:cubicBezTo>
                      <a:cubicBezTo>
                        <a:pt x="9054" y="433"/>
                        <a:pt x="8569" y="1"/>
                        <a:pt x="80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54"/>
                <p:cNvSpPr/>
                <p:nvPr/>
              </p:nvSpPr>
              <p:spPr>
                <a:xfrm>
                  <a:off x="6690697" y="2273580"/>
                  <a:ext cx="1465905" cy="135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69" h="3949" extrusionOk="0">
                      <a:moveTo>
                        <a:pt x="23373" y="0"/>
                      </a:moveTo>
                      <a:lnTo>
                        <a:pt x="1" y="2903"/>
                      </a:lnTo>
                      <a:lnTo>
                        <a:pt x="1" y="3949"/>
                      </a:lnTo>
                      <a:lnTo>
                        <a:pt x="23123" y="1047"/>
                      </a:lnTo>
                      <a:lnTo>
                        <a:pt x="42868" y="3949"/>
                      </a:lnTo>
                      <a:lnTo>
                        <a:pt x="42868" y="2903"/>
                      </a:lnTo>
                      <a:lnTo>
                        <a:pt x="233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54"/>
                <p:cNvSpPr/>
                <p:nvPr/>
              </p:nvSpPr>
              <p:spPr>
                <a:xfrm>
                  <a:off x="8080017" y="880716"/>
                  <a:ext cx="348892" cy="34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3" h="10146" extrusionOk="0">
                      <a:moveTo>
                        <a:pt x="8091" y="1"/>
                      </a:moveTo>
                      <a:lnTo>
                        <a:pt x="1" y="6435"/>
                      </a:lnTo>
                      <a:lnTo>
                        <a:pt x="10203" y="10146"/>
                      </a:lnTo>
                      <a:lnTo>
                        <a:pt x="809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4" name="Google Shape;1914;p54"/>
              <p:cNvSpPr/>
              <p:nvPr/>
            </p:nvSpPr>
            <p:spPr>
              <a:xfrm rot="-166731">
                <a:off x="8251302" y="2075649"/>
                <a:ext cx="84825" cy="110726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3274" extrusionOk="0">
                    <a:moveTo>
                      <a:pt x="2172" y="1"/>
                    </a:moveTo>
                    <a:lnTo>
                      <a:pt x="0" y="1684"/>
                    </a:lnTo>
                    <a:lnTo>
                      <a:pt x="1103" y="3273"/>
                    </a:lnTo>
                    <a:lnTo>
                      <a:pt x="2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5" name="Google Shape;1915;p54"/>
            <p:cNvGrpSpPr/>
            <p:nvPr/>
          </p:nvGrpSpPr>
          <p:grpSpPr>
            <a:xfrm>
              <a:off x="4543927" y="1243543"/>
              <a:ext cx="2375255" cy="3390311"/>
              <a:chOff x="4543927" y="1243543"/>
              <a:chExt cx="2375255" cy="3390311"/>
            </a:xfrm>
          </p:grpSpPr>
          <p:sp>
            <p:nvSpPr>
              <p:cNvPr id="1916" name="Google Shape;1916;p54"/>
              <p:cNvSpPr/>
              <p:nvPr/>
            </p:nvSpPr>
            <p:spPr>
              <a:xfrm>
                <a:off x="5538950" y="4389450"/>
                <a:ext cx="569737" cy="244404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4517" extrusionOk="0">
                    <a:moveTo>
                      <a:pt x="9258" y="0"/>
                    </a:moveTo>
                    <a:lnTo>
                      <a:pt x="452" y="879"/>
                    </a:lnTo>
                    <a:cubicBezTo>
                      <a:pt x="452" y="879"/>
                      <a:pt x="0" y="3114"/>
                      <a:pt x="261" y="3748"/>
                    </a:cubicBezTo>
                    <a:cubicBezTo>
                      <a:pt x="422" y="4136"/>
                      <a:pt x="2803" y="4517"/>
                      <a:pt x="5417" y="4517"/>
                    </a:cubicBezTo>
                    <a:cubicBezTo>
                      <a:pt x="7066" y="4517"/>
                      <a:pt x="8807" y="4365"/>
                      <a:pt x="10144" y="3969"/>
                    </a:cubicBezTo>
                    <a:cubicBezTo>
                      <a:pt x="11851" y="3524"/>
                      <a:pt x="10594" y="1168"/>
                      <a:pt x="9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54"/>
              <p:cNvSpPr/>
              <p:nvPr/>
            </p:nvSpPr>
            <p:spPr>
              <a:xfrm>
                <a:off x="4865075" y="4356125"/>
                <a:ext cx="610771" cy="264572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4517" extrusionOk="0">
                    <a:moveTo>
                      <a:pt x="9258" y="0"/>
                    </a:moveTo>
                    <a:lnTo>
                      <a:pt x="452" y="879"/>
                    </a:lnTo>
                    <a:cubicBezTo>
                      <a:pt x="452" y="879"/>
                      <a:pt x="0" y="3114"/>
                      <a:pt x="261" y="3748"/>
                    </a:cubicBezTo>
                    <a:cubicBezTo>
                      <a:pt x="422" y="4136"/>
                      <a:pt x="2803" y="4517"/>
                      <a:pt x="5417" y="4517"/>
                    </a:cubicBezTo>
                    <a:cubicBezTo>
                      <a:pt x="7066" y="4517"/>
                      <a:pt x="8807" y="4365"/>
                      <a:pt x="10144" y="3969"/>
                    </a:cubicBezTo>
                    <a:cubicBezTo>
                      <a:pt x="11851" y="3524"/>
                      <a:pt x="10594" y="1168"/>
                      <a:pt x="9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8" name="Google Shape;1918;p54"/>
              <p:cNvGrpSpPr/>
              <p:nvPr/>
            </p:nvGrpSpPr>
            <p:grpSpPr>
              <a:xfrm flipH="1">
                <a:off x="4543927" y="1243543"/>
                <a:ext cx="2375255" cy="3227224"/>
                <a:chOff x="5957725" y="1114617"/>
                <a:chExt cx="2466260" cy="3350871"/>
              </a:xfrm>
            </p:grpSpPr>
            <p:sp>
              <p:nvSpPr>
                <p:cNvPr id="1919" name="Google Shape;1919;p54"/>
                <p:cNvSpPr/>
                <p:nvPr/>
              </p:nvSpPr>
              <p:spPr>
                <a:xfrm>
                  <a:off x="6740471" y="2214155"/>
                  <a:ext cx="1340735" cy="2251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39" h="48090" extrusionOk="0">
                      <a:moveTo>
                        <a:pt x="20307" y="0"/>
                      </a:moveTo>
                      <a:cubicBezTo>
                        <a:pt x="20307" y="0"/>
                        <a:pt x="17518" y="1788"/>
                        <a:pt x="12555" y="2146"/>
                      </a:cubicBezTo>
                      <a:cubicBezTo>
                        <a:pt x="12224" y="2170"/>
                        <a:pt x="11908" y="2181"/>
                        <a:pt x="11607" y="2181"/>
                      </a:cubicBezTo>
                      <a:cubicBezTo>
                        <a:pt x="7384" y="2181"/>
                        <a:pt x="5982" y="1"/>
                        <a:pt x="5981" y="1"/>
                      </a:cubicBezTo>
                      <a:cubicBezTo>
                        <a:pt x="5981" y="1"/>
                        <a:pt x="268" y="22017"/>
                        <a:pt x="134" y="24139"/>
                      </a:cubicBezTo>
                      <a:cubicBezTo>
                        <a:pt x="0" y="26260"/>
                        <a:pt x="2815" y="46207"/>
                        <a:pt x="3083" y="47370"/>
                      </a:cubicBezTo>
                      <a:cubicBezTo>
                        <a:pt x="3199" y="47871"/>
                        <a:pt x="5113" y="48090"/>
                        <a:pt x="7259" y="48090"/>
                      </a:cubicBezTo>
                      <a:cubicBezTo>
                        <a:pt x="10083" y="48090"/>
                        <a:pt x="13308" y="47711"/>
                        <a:pt x="13359" y="47102"/>
                      </a:cubicBezTo>
                      <a:cubicBezTo>
                        <a:pt x="13448" y="46030"/>
                        <a:pt x="8221" y="26707"/>
                        <a:pt x="7997" y="25478"/>
                      </a:cubicBezTo>
                      <a:cubicBezTo>
                        <a:pt x="7774" y="24250"/>
                        <a:pt x="13139" y="11898"/>
                        <a:pt x="13139" y="11898"/>
                      </a:cubicBezTo>
                      <a:cubicBezTo>
                        <a:pt x="13139" y="11898"/>
                        <a:pt x="16643" y="24921"/>
                        <a:pt x="16932" y="26462"/>
                      </a:cubicBezTo>
                      <a:cubicBezTo>
                        <a:pt x="17224" y="28003"/>
                        <a:pt x="17201" y="44957"/>
                        <a:pt x="17201" y="46655"/>
                      </a:cubicBezTo>
                      <a:cubicBezTo>
                        <a:pt x="17201" y="47404"/>
                        <a:pt x="19336" y="47708"/>
                        <a:pt x="21741" y="47708"/>
                      </a:cubicBezTo>
                      <a:cubicBezTo>
                        <a:pt x="24784" y="47708"/>
                        <a:pt x="28261" y="47222"/>
                        <a:pt x="28396" y="46538"/>
                      </a:cubicBezTo>
                      <a:cubicBezTo>
                        <a:pt x="28638" y="45315"/>
                        <a:pt x="20307" y="0"/>
                        <a:pt x="203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4"/>
                <p:cNvSpPr/>
                <p:nvPr/>
              </p:nvSpPr>
              <p:spPr>
                <a:xfrm>
                  <a:off x="7015697" y="1504771"/>
                  <a:ext cx="675447" cy="860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8" h="18390" extrusionOk="0">
                      <a:moveTo>
                        <a:pt x="7080" y="0"/>
                      </a:moveTo>
                      <a:cubicBezTo>
                        <a:pt x="6473" y="0"/>
                        <a:pt x="5873" y="108"/>
                        <a:pt x="5314" y="342"/>
                      </a:cubicBezTo>
                      <a:cubicBezTo>
                        <a:pt x="2503" y="1520"/>
                        <a:pt x="1325" y="4453"/>
                        <a:pt x="847" y="7325"/>
                      </a:cubicBezTo>
                      <a:cubicBezTo>
                        <a:pt x="748" y="7925"/>
                        <a:pt x="0" y="15154"/>
                        <a:pt x="102" y="15154"/>
                      </a:cubicBezTo>
                      <a:cubicBezTo>
                        <a:pt x="427" y="16155"/>
                        <a:pt x="3562" y="18388"/>
                        <a:pt x="5960" y="18389"/>
                      </a:cubicBezTo>
                      <a:cubicBezTo>
                        <a:pt x="9854" y="18389"/>
                        <a:pt x="13915" y="15156"/>
                        <a:pt x="14428" y="15153"/>
                      </a:cubicBezTo>
                      <a:cubicBezTo>
                        <a:pt x="14428" y="11294"/>
                        <a:pt x="14254" y="6295"/>
                        <a:pt x="12258" y="2921"/>
                      </a:cubicBezTo>
                      <a:cubicBezTo>
                        <a:pt x="11251" y="1216"/>
                        <a:pt x="9121" y="0"/>
                        <a:pt x="70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4"/>
                <p:cNvSpPr/>
                <p:nvPr/>
              </p:nvSpPr>
              <p:spPr>
                <a:xfrm>
                  <a:off x="7274537" y="1257963"/>
                  <a:ext cx="180472" cy="274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5868" extrusionOk="0">
                      <a:moveTo>
                        <a:pt x="2036" y="1"/>
                      </a:moveTo>
                      <a:cubicBezTo>
                        <a:pt x="782" y="1"/>
                        <a:pt x="0" y="735"/>
                        <a:pt x="119" y="2490"/>
                      </a:cubicBezTo>
                      <a:cubicBezTo>
                        <a:pt x="172" y="3277"/>
                        <a:pt x="378" y="4142"/>
                        <a:pt x="1003" y="4142"/>
                      </a:cubicBezTo>
                      <a:cubicBezTo>
                        <a:pt x="1042" y="4142"/>
                        <a:pt x="1082" y="4138"/>
                        <a:pt x="1124" y="4132"/>
                      </a:cubicBezTo>
                      <a:lnTo>
                        <a:pt x="1124" y="4132"/>
                      </a:lnTo>
                      <a:cubicBezTo>
                        <a:pt x="1147" y="4492"/>
                        <a:pt x="1099" y="4969"/>
                        <a:pt x="895" y="5315"/>
                      </a:cubicBezTo>
                      <a:cubicBezTo>
                        <a:pt x="1215" y="5571"/>
                        <a:pt x="1791" y="5868"/>
                        <a:pt x="2332" y="5868"/>
                      </a:cubicBezTo>
                      <a:cubicBezTo>
                        <a:pt x="2641" y="5868"/>
                        <a:pt x="2939" y="5771"/>
                        <a:pt x="3170" y="5515"/>
                      </a:cubicBezTo>
                      <a:cubicBezTo>
                        <a:pt x="2768" y="4879"/>
                        <a:pt x="2850" y="3923"/>
                        <a:pt x="2883" y="3118"/>
                      </a:cubicBezTo>
                      <a:cubicBezTo>
                        <a:pt x="3176" y="2917"/>
                        <a:pt x="3634" y="2415"/>
                        <a:pt x="3737" y="1786"/>
                      </a:cubicBezTo>
                      <a:cubicBezTo>
                        <a:pt x="3855" y="1074"/>
                        <a:pt x="3562" y="229"/>
                        <a:pt x="2833" y="85"/>
                      </a:cubicBezTo>
                      <a:cubicBezTo>
                        <a:pt x="2551" y="30"/>
                        <a:pt x="2284" y="1"/>
                        <a:pt x="2036" y="1"/>
                      </a:cubicBezTo>
                      <a:close/>
                    </a:path>
                  </a:pathLst>
                </a:custGeom>
                <a:solidFill>
                  <a:srgbClr val="FAC3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4"/>
                <p:cNvSpPr/>
                <p:nvPr/>
              </p:nvSpPr>
              <p:spPr>
                <a:xfrm>
                  <a:off x="7250006" y="1114617"/>
                  <a:ext cx="591601" cy="4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7" h="8846" extrusionOk="0">
                      <a:moveTo>
                        <a:pt x="6033" y="0"/>
                      </a:moveTo>
                      <a:cubicBezTo>
                        <a:pt x="5501" y="0"/>
                        <a:pt x="4960" y="197"/>
                        <a:pt x="4697" y="560"/>
                      </a:cubicBezTo>
                      <a:cubicBezTo>
                        <a:pt x="4474" y="849"/>
                        <a:pt x="4418" y="1453"/>
                        <a:pt x="4507" y="1788"/>
                      </a:cubicBezTo>
                      <a:cubicBezTo>
                        <a:pt x="4228" y="1283"/>
                        <a:pt x="3717" y="1025"/>
                        <a:pt x="3199" y="1025"/>
                      </a:cubicBezTo>
                      <a:cubicBezTo>
                        <a:pt x="2732" y="1025"/>
                        <a:pt x="2260" y="1236"/>
                        <a:pt x="1949" y="1665"/>
                      </a:cubicBezTo>
                      <a:cubicBezTo>
                        <a:pt x="1790" y="1886"/>
                        <a:pt x="1671" y="2268"/>
                        <a:pt x="1782" y="2660"/>
                      </a:cubicBezTo>
                      <a:cubicBezTo>
                        <a:pt x="1616" y="2586"/>
                        <a:pt x="1458" y="2553"/>
                        <a:pt x="1312" y="2553"/>
                      </a:cubicBezTo>
                      <a:cubicBezTo>
                        <a:pt x="447" y="2553"/>
                        <a:pt x="0" y="3701"/>
                        <a:pt x="746" y="4313"/>
                      </a:cubicBezTo>
                      <a:cubicBezTo>
                        <a:pt x="867" y="3819"/>
                        <a:pt x="1300" y="3584"/>
                        <a:pt x="1729" y="3584"/>
                      </a:cubicBezTo>
                      <a:cubicBezTo>
                        <a:pt x="2251" y="3584"/>
                        <a:pt x="2769" y="3931"/>
                        <a:pt x="2720" y="4580"/>
                      </a:cubicBezTo>
                      <a:cubicBezTo>
                        <a:pt x="2698" y="4692"/>
                        <a:pt x="2631" y="4893"/>
                        <a:pt x="2609" y="4960"/>
                      </a:cubicBezTo>
                      <a:lnTo>
                        <a:pt x="2609" y="5027"/>
                      </a:lnTo>
                      <a:cubicBezTo>
                        <a:pt x="2655" y="4941"/>
                        <a:pt x="2729" y="4905"/>
                        <a:pt x="2808" y="4905"/>
                      </a:cubicBezTo>
                      <a:cubicBezTo>
                        <a:pt x="3034" y="4905"/>
                        <a:pt x="3298" y="5203"/>
                        <a:pt x="3032" y="5452"/>
                      </a:cubicBezTo>
                      <a:cubicBezTo>
                        <a:pt x="2964" y="5503"/>
                        <a:pt x="2882" y="5568"/>
                        <a:pt x="2787" y="5575"/>
                      </a:cubicBezTo>
                      <a:lnTo>
                        <a:pt x="2787" y="5575"/>
                      </a:lnTo>
                      <a:cubicBezTo>
                        <a:pt x="2759" y="5570"/>
                        <a:pt x="2729" y="5566"/>
                        <a:pt x="2698" y="5564"/>
                      </a:cubicBezTo>
                      <a:lnTo>
                        <a:pt x="2698" y="5564"/>
                      </a:lnTo>
                      <a:cubicBezTo>
                        <a:pt x="2723" y="5572"/>
                        <a:pt x="2747" y="5575"/>
                        <a:pt x="2770" y="5575"/>
                      </a:cubicBezTo>
                      <a:cubicBezTo>
                        <a:pt x="2776" y="5575"/>
                        <a:pt x="2781" y="5575"/>
                        <a:pt x="2787" y="5575"/>
                      </a:cubicBezTo>
                      <a:lnTo>
                        <a:pt x="2787" y="5575"/>
                      </a:lnTo>
                      <a:cubicBezTo>
                        <a:pt x="3505" y="5699"/>
                        <a:pt x="3258" y="6567"/>
                        <a:pt x="3301" y="7105"/>
                      </a:cubicBezTo>
                      <a:cubicBezTo>
                        <a:pt x="3387" y="7789"/>
                        <a:pt x="3984" y="8269"/>
                        <a:pt x="4643" y="8269"/>
                      </a:cubicBezTo>
                      <a:cubicBezTo>
                        <a:pt x="4672" y="8269"/>
                        <a:pt x="4702" y="8268"/>
                        <a:pt x="4731" y="8266"/>
                      </a:cubicBezTo>
                      <a:cubicBezTo>
                        <a:pt x="5133" y="8243"/>
                        <a:pt x="5468" y="8132"/>
                        <a:pt x="5647" y="7752"/>
                      </a:cubicBezTo>
                      <a:cubicBezTo>
                        <a:pt x="5900" y="8474"/>
                        <a:pt x="6673" y="8846"/>
                        <a:pt x="7397" y="8846"/>
                      </a:cubicBezTo>
                      <a:cubicBezTo>
                        <a:pt x="7884" y="8846"/>
                        <a:pt x="8349" y="8678"/>
                        <a:pt x="8619" y="8335"/>
                      </a:cubicBezTo>
                      <a:cubicBezTo>
                        <a:pt x="8814" y="8084"/>
                        <a:pt x="8926" y="7768"/>
                        <a:pt x="8908" y="7395"/>
                      </a:cubicBezTo>
                      <a:lnTo>
                        <a:pt x="8908" y="7395"/>
                      </a:lnTo>
                      <a:cubicBezTo>
                        <a:pt x="9281" y="7723"/>
                        <a:pt x="9683" y="7867"/>
                        <a:pt x="10056" y="7867"/>
                      </a:cubicBezTo>
                      <a:cubicBezTo>
                        <a:pt x="10751" y="7867"/>
                        <a:pt x="11344" y="7367"/>
                        <a:pt x="11446" y="6624"/>
                      </a:cubicBezTo>
                      <a:cubicBezTo>
                        <a:pt x="11516" y="6120"/>
                        <a:pt x="11208" y="5541"/>
                        <a:pt x="10896" y="5430"/>
                      </a:cubicBezTo>
                      <a:lnTo>
                        <a:pt x="10896" y="5430"/>
                      </a:lnTo>
                      <a:cubicBezTo>
                        <a:pt x="10949" y="5448"/>
                        <a:pt x="11007" y="5457"/>
                        <a:pt x="11068" y="5457"/>
                      </a:cubicBezTo>
                      <a:cubicBezTo>
                        <a:pt x="11635" y="5457"/>
                        <a:pt x="12524" y="4700"/>
                        <a:pt x="12571" y="3810"/>
                      </a:cubicBezTo>
                      <a:cubicBezTo>
                        <a:pt x="12637" y="2575"/>
                        <a:pt x="11754" y="1783"/>
                        <a:pt x="10812" y="1783"/>
                      </a:cubicBezTo>
                      <a:cubicBezTo>
                        <a:pt x="10539" y="1783"/>
                        <a:pt x="10262" y="1849"/>
                        <a:pt x="10002" y="1989"/>
                      </a:cubicBezTo>
                      <a:cubicBezTo>
                        <a:pt x="10220" y="1362"/>
                        <a:pt x="10192" y="766"/>
                        <a:pt x="9657" y="342"/>
                      </a:cubicBezTo>
                      <a:cubicBezTo>
                        <a:pt x="9386" y="139"/>
                        <a:pt x="9095" y="21"/>
                        <a:pt x="8790" y="21"/>
                      </a:cubicBezTo>
                      <a:cubicBezTo>
                        <a:pt x="8491" y="21"/>
                        <a:pt x="8179" y="135"/>
                        <a:pt x="7864" y="393"/>
                      </a:cubicBezTo>
                      <a:cubicBezTo>
                        <a:pt x="7634" y="578"/>
                        <a:pt x="7482" y="916"/>
                        <a:pt x="7429" y="1210"/>
                      </a:cubicBezTo>
                      <a:lnTo>
                        <a:pt x="7429" y="1210"/>
                      </a:lnTo>
                      <a:cubicBezTo>
                        <a:pt x="7485" y="376"/>
                        <a:pt x="6767" y="0"/>
                        <a:pt x="60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54"/>
                <p:cNvSpPr/>
                <p:nvPr/>
              </p:nvSpPr>
              <p:spPr>
                <a:xfrm>
                  <a:off x="5957725" y="1481878"/>
                  <a:ext cx="282388" cy="121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2" h="2599" extrusionOk="0">
                      <a:moveTo>
                        <a:pt x="742" y="0"/>
                      </a:moveTo>
                      <a:cubicBezTo>
                        <a:pt x="683" y="0"/>
                        <a:pt x="626" y="6"/>
                        <a:pt x="570" y="19"/>
                      </a:cubicBezTo>
                      <a:cubicBezTo>
                        <a:pt x="0" y="120"/>
                        <a:pt x="671" y="288"/>
                        <a:pt x="1005" y="490"/>
                      </a:cubicBezTo>
                      <a:cubicBezTo>
                        <a:pt x="1910" y="992"/>
                        <a:pt x="2715" y="990"/>
                        <a:pt x="3620" y="1460"/>
                      </a:cubicBezTo>
                      <a:cubicBezTo>
                        <a:pt x="4156" y="1727"/>
                        <a:pt x="4156" y="2130"/>
                        <a:pt x="4424" y="2599"/>
                      </a:cubicBezTo>
                      <a:lnTo>
                        <a:pt x="6032" y="2331"/>
                      </a:lnTo>
                      <a:cubicBezTo>
                        <a:pt x="5854" y="1383"/>
                        <a:pt x="5886" y="224"/>
                        <a:pt x="4922" y="224"/>
                      </a:cubicBezTo>
                      <a:cubicBezTo>
                        <a:pt x="4796" y="224"/>
                        <a:pt x="4653" y="244"/>
                        <a:pt x="4491" y="287"/>
                      </a:cubicBezTo>
                      <a:cubicBezTo>
                        <a:pt x="4036" y="414"/>
                        <a:pt x="3572" y="473"/>
                        <a:pt x="3114" y="473"/>
                      </a:cubicBezTo>
                      <a:cubicBezTo>
                        <a:pt x="2728" y="473"/>
                        <a:pt x="2346" y="431"/>
                        <a:pt x="1978" y="355"/>
                      </a:cubicBezTo>
                      <a:cubicBezTo>
                        <a:pt x="1597" y="267"/>
                        <a:pt x="1141" y="0"/>
                        <a:pt x="742" y="0"/>
                      </a:cubicBezTo>
                      <a:close/>
                    </a:path>
                  </a:pathLst>
                </a:custGeom>
                <a:solidFill>
                  <a:srgbClr val="FAC3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54"/>
                <p:cNvSpPr/>
                <p:nvPr/>
              </p:nvSpPr>
              <p:spPr>
                <a:xfrm>
                  <a:off x="6100370" y="1548028"/>
                  <a:ext cx="1227864" cy="583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28" h="12465" extrusionOk="0">
                      <a:moveTo>
                        <a:pt x="2624" y="0"/>
                      </a:moveTo>
                      <a:cubicBezTo>
                        <a:pt x="1552" y="0"/>
                        <a:pt x="1" y="908"/>
                        <a:pt x="315" y="2358"/>
                      </a:cubicBezTo>
                      <a:cubicBezTo>
                        <a:pt x="942" y="5238"/>
                        <a:pt x="2638" y="7809"/>
                        <a:pt x="4961" y="9596"/>
                      </a:cubicBezTo>
                      <a:cubicBezTo>
                        <a:pt x="7537" y="11577"/>
                        <a:pt x="10427" y="12464"/>
                        <a:pt x="13256" y="12464"/>
                      </a:cubicBezTo>
                      <a:cubicBezTo>
                        <a:pt x="18712" y="12464"/>
                        <a:pt x="23937" y="9165"/>
                        <a:pt x="26228" y="4056"/>
                      </a:cubicBezTo>
                      <a:lnTo>
                        <a:pt x="23278" y="929"/>
                      </a:lnTo>
                      <a:cubicBezTo>
                        <a:pt x="22003" y="5119"/>
                        <a:pt x="17148" y="7881"/>
                        <a:pt x="13227" y="8010"/>
                      </a:cubicBezTo>
                      <a:cubicBezTo>
                        <a:pt x="13114" y="8013"/>
                        <a:pt x="13002" y="8015"/>
                        <a:pt x="12891" y="8015"/>
                      </a:cubicBezTo>
                      <a:cubicBezTo>
                        <a:pt x="8119" y="8015"/>
                        <a:pt x="4877" y="4660"/>
                        <a:pt x="3545" y="502"/>
                      </a:cubicBezTo>
                      <a:cubicBezTo>
                        <a:pt x="3435" y="158"/>
                        <a:pt x="3071" y="0"/>
                        <a:pt x="2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4"/>
                <p:cNvSpPr/>
                <p:nvPr/>
              </p:nvSpPr>
              <p:spPr>
                <a:xfrm>
                  <a:off x="7529632" y="2439614"/>
                  <a:ext cx="210246" cy="235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1" h="5026" fill="none" extrusionOk="0">
                      <a:moveTo>
                        <a:pt x="0" y="603"/>
                      </a:moveTo>
                      <a:lnTo>
                        <a:pt x="805" y="1"/>
                      </a:lnTo>
                      <a:lnTo>
                        <a:pt x="4490" y="5026"/>
                      </a:lnTo>
                    </a:path>
                  </a:pathLst>
                </a:custGeom>
                <a:noFill/>
                <a:ln w="175" cap="flat" cmpd="sng">
                  <a:solidFill>
                    <a:srgbClr val="FEFBE6"/>
                  </a:solidFill>
                  <a:prstDash val="solid"/>
                  <a:miter lim="11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54"/>
                <p:cNvSpPr/>
                <p:nvPr/>
              </p:nvSpPr>
              <p:spPr>
                <a:xfrm>
                  <a:off x="7288020" y="2439614"/>
                  <a:ext cx="50279" cy="214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4580" fill="none" extrusionOk="0">
                      <a:moveTo>
                        <a:pt x="1073" y="4580"/>
                      </a:moveTo>
                      <a:lnTo>
                        <a:pt x="1" y="3016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75" cap="flat" cmpd="sng">
                  <a:solidFill>
                    <a:srgbClr val="FEFBE6"/>
                  </a:solidFill>
                  <a:prstDash val="solid"/>
                  <a:miter lim="11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54"/>
                <p:cNvSpPr/>
                <p:nvPr/>
              </p:nvSpPr>
              <p:spPr>
                <a:xfrm>
                  <a:off x="7611043" y="2594899"/>
                  <a:ext cx="186745" cy="238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5085" extrusionOk="0">
                      <a:moveTo>
                        <a:pt x="3016" y="0"/>
                      </a:moveTo>
                      <a:cubicBezTo>
                        <a:pt x="2648" y="235"/>
                        <a:pt x="2279" y="636"/>
                        <a:pt x="1877" y="772"/>
                      </a:cubicBezTo>
                      <a:cubicBezTo>
                        <a:pt x="1766" y="805"/>
                        <a:pt x="1654" y="816"/>
                        <a:pt x="1542" y="816"/>
                      </a:cubicBezTo>
                      <a:cubicBezTo>
                        <a:pt x="1319" y="816"/>
                        <a:pt x="1095" y="772"/>
                        <a:pt x="872" y="772"/>
                      </a:cubicBezTo>
                      <a:cubicBezTo>
                        <a:pt x="571" y="772"/>
                        <a:pt x="0" y="838"/>
                        <a:pt x="169" y="1307"/>
                      </a:cubicBezTo>
                      <a:cubicBezTo>
                        <a:pt x="244" y="1533"/>
                        <a:pt x="437" y="1590"/>
                        <a:pt x="644" y="1590"/>
                      </a:cubicBezTo>
                      <a:cubicBezTo>
                        <a:pt x="805" y="1590"/>
                        <a:pt x="975" y="1556"/>
                        <a:pt x="1106" y="1541"/>
                      </a:cubicBezTo>
                      <a:lnTo>
                        <a:pt x="1106" y="1541"/>
                      </a:lnTo>
                      <a:cubicBezTo>
                        <a:pt x="939" y="1877"/>
                        <a:pt x="805" y="2245"/>
                        <a:pt x="671" y="2581"/>
                      </a:cubicBezTo>
                      <a:cubicBezTo>
                        <a:pt x="402" y="3317"/>
                        <a:pt x="437" y="3854"/>
                        <a:pt x="939" y="4491"/>
                      </a:cubicBezTo>
                      <a:cubicBezTo>
                        <a:pt x="1264" y="4898"/>
                        <a:pt x="1805" y="5085"/>
                        <a:pt x="2244" y="5085"/>
                      </a:cubicBezTo>
                      <a:cubicBezTo>
                        <a:pt x="2528" y="5085"/>
                        <a:pt x="2770" y="5007"/>
                        <a:pt x="2883" y="4858"/>
                      </a:cubicBezTo>
                      <a:cubicBezTo>
                        <a:pt x="3318" y="4289"/>
                        <a:pt x="2446" y="3619"/>
                        <a:pt x="3989" y="2212"/>
                      </a:cubicBezTo>
                      <a:lnTo>
                        <a:pt x="3016" y="0"/>
                      </a:lnTo>
                      <a:close/>
                    </a:path>
                  </a:pathLst>
                </a:custGeom>
                <a:solidFill>
                  <a:srgbClr val="FAC3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54"/>
                <p:cNvSpPr/>
                <p:nvPr/>
              </p:nvSpPr>
              <p:spPr>
                <a:xfrm>
                  <a:off x="7449484" y="1532953"/>
                  <a:ext cx="974501" cy="1207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6" h="25795" extrusionOk="0">
                      <a:moveTo>
                        <a:pt x="0" y="0"/>
                      </a:moveTo>
                      <a:lnTo>
                        <a:pt x="2413" y="4825"/>
                      </a:lnTo>
                      <a:cubicBezTo>
                        <a:pt x="12689" y="7238"/>
                        <a:pt x="14833" y="16709"/>
                        <a:pt x="5934" y="22249"/>
                      </a:cubicBezTo>
                      <a:cubicBezTo>
                        <a:pt x="4995" y="22834"/>
                        <a:pt x="6006" y="25795"/>
                        <a:pt x="7069" y="25795"/>
                      </a:cubicBezTo>
                      <a:cubicBezTo>
                        <a:pt x="7156" y="25795"/>
                        <a:pt x="7242" y="25775"/>
                        <a:pt x="7328" y="25733"/>
                      </a:cubicBezTo>
                      <a:lnTo>
                        <a:pt x="7327" y="25733"/>
                      </a:lnTo>
                      <a:cubicBezTo>
                        <a:pt x="20815" y="19158"/>
                        <a:pt x="17961" y="268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arget Market and Opportunity Pitch Deck by Slidesgo">
  <a:themeElements>
    <a:clrScheme name="Simple Light">
      <a:dk1>
        <a:srgbClr val="000000"/>
      </a:dk1>
      <a:lt1>
        <a:srgbClr val="FBF7F4"/>
      </a:lt1>
      <a:dk2>
        <a:srgbClr val="FFFFFF"/>
      </a:dk2>
      <a:lt2>
        <a:srgbClr val="FFFFFF"/>
      </a:lt2>
      <a:accent1>
        <a:srgbClr val="FFDE02"/>
      </a:accent1>
      <a:accent2>
        <a:srgbClr val="CEE0FF"/>
      </a:accent2>
      <a:accent3>
        <a:srgbClr val="0676D0"/>
      </a:accent3>
      <a:accent4>
        <a:srgbClr val="045B9C"/>
      </a:accent4>
      <a:accent5>
        <a:srgbClr val="103573"/>
      </a:accent5>
      <a:accent6>
        <a:srgbClr val="B7B7B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2151</Words>
  <Application>Microsoft Office PowerPoint</Application>
  <PresentationFormat>On-screen Show (16:9)</PresentationFormat>
  <Paragraphs>332</Paragraphs>
  <Slides>33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Poppins SemiBold</vt:lpstr>
      <vt:lpstr>Lato</vt:lpstr>
      <vt:lpstr>Symbol</vt:lpstr>
      <vt:lpstr>Bebas Neue</vt:lpstr>
      <vt:lpstr>Aptos Display</vt:lpstr>
      <vt:lpstr>Aptos</vt:lpstr>
      <vt:lpstr>Times New Roman</vt:lpstr>
      <vt:lpstr>MS Gothic</vt:lpstr>
      <vt:lpstr>Poppins ExtraBold</vt:lpstr>
      <vt:lpstr>Arial</vt:lpstr>
      <vt:lpstr>Poppins Black</vt:lpstr>
      <vt:lpstr>Target Market and Opportunity Pitch Deck by Slidesgo</vt:lpstr>
      <vt:lpstr>PowerPoint Presentation</vt:lpstr>
      <vt:lpstr>Introduction</vt:lpstr>
      <vt:lpstr>Vision </vt:lpstr>
      <vt:lpstr>Mission</vt:lpstr>
      <vt:lpstr>Direct Competitors</vt:lpstr>
      <vt:lpstr>Direct Competitors</vt:lpstr>
      <vt:lpstr>Alternative Services</vt:lpstr>
      <vt:lpstr>SWOT Analysis</vt:lpstr>
      <vt:lpstr>Business Canvas Model (BCM)</vt:lpstr>
      <vt:lpstr>BCM</vt:lpstr>
      <vt:lpstr>Key Activities</vt:lpstr>
      <vt:lpstr>Channels</vt:lpstr>
      <vt:lpstr>Segmentation, Targeting, Positioning (STP) </vt:lpstr>
      <vt:lpstr>PowerPoint Presentation</vt:lpstr>
      <vt:lpstr>Content Strategy </vt:lpstr>
      <vt:lpstr>Content Plan</vt:lpstr>
      <vt:lpstr>FACEBOOK MARKETING STRATEGY</vt:lpstr>
      <vt:lpstr>Facebook Marketing Strategy</vt:lpstr>
      <vt:lpstr> Facebook  1-Month Content Calendar  Sample</vt:lpstr>
      <vt:lpstr>PowerPoint Presentation</vt:lpstr>
      <vt:lpstr>Linkedin MARKETING STRATEGY</vt:lpstr>
      <vt:lpstr>Linkedin Marketing Strategy</vt:lpstr>
      <vt:lpstr>LinkedIn 1-Month Content Calendar Sample </vt:lpstr>
      <vt:lpstr>PowerPoint Presentation</vt:lpstr>
      <vt:lpstr>MARKETING STRATEGY</vt:lpstr>
      <vt:lpstr>Instagram Marketing Strategy</vt:lpstr>
      <vt:lpstr>PowerPoint Presentation</vt:lpstr>
      <vt:lpstr>PowerPoint Presentation</vt:lpstr>
      <vt:lpstr>YouTube MARKETING STRATEGY</vt:lpstr>
      <vt:lpstr>PowerPoint Presentation</vt:lpstr>
      <vt:lpstr>Survey</vt:lpstr>
      <vt:lpstr>Survey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 ali</dc:creator>
  <cp:lastModifiedBy>Amr Aly</cp:lastModifiedBy>
  <cp:revision>23</cp:revision>
  <dcterms:modified xsi:type="dcterms:W3CDTF">2025-05-14T13:13:12Z</dcterms:modified>
</cp:coreProperties>
</file>